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  <p:sldMasterId id="2147483681" r:id="rId2"/>
  </p:sldMasterIdLst>
  <p:sldIdLst>
    <p:sldId id="260" r:id="rId3"/>
    <p:sldId id="261" r:id="rId4"/>
    <p:sldId id="262" r:id="rId5"/>
    <p:sldId id="321" r:id="rId6"/>
    <p:sldId id="335" r:id="rId7"/>
    <p:sldId id="358" r:id="rId8"/>
    <p:sldId id="271" r:id="rId9"/>
    <p:sldId id="359" r:id="rId10"/>
    <p:sldId id="360" r:id="rId11"/>
    <p:sldId id="272" r:id="rId12"/>
    <p:sldId id="361" r:id="rId13"/>
    <p:sldId id="362" r:id="rId14"/>
    <p:sldId id="363" r:id="rId15"/>
    <p:sldId id="364" r:id="rId16"/>
    <p:sldId id="264" r:id="rId17"/>
  </p:sldIdLst>
  <p:sldSz cx="12192000" cy="6858000"/>
  <p:notesSz cx="6858000" cy="9144000"/>
  <p:embeddedFontLst>
    <p:embeddedFont>
      <p:font typeface="Abadi" panose="020B0604020104020204" pitchFamily="34" charset="0"/>
      <p:regular r:id="rId18"/>
    </p:embeddedFont>
    <p:embeddedFont>
      <p:font typeface="G마켓 산스 Medium" panose="02000000000000000000" pitchFamily="50" charset="-127"/>
      <p:regular r:id="rId19"/>
    </p:embeddedFont>
    <p:embeddedFont>
      <p:font typeface="G마켓 산스 TTF Bold" panose="02000000000000000000" pitchFamily="2" charset="-127"/>
      <p:bold r:id="rId20"/>
    </p:embeddedFont>
    <p:embeddedFont>
      <p:font typeface="G마켓 산스 TTF Medium" panose="02000000000000000000" pitchFamily="2" charset="-127"/>
      <p:regular r:id="rId21"/>
    </p:embeddedFont>
    <p:embeddedFont>
      <p:font typeface="HY견명조" panose="02030600000101010101" pitchFamily="18" charset="-127"/>
      <p:regular r:id="rId22"/>
    </p:embeddedFont>
    <p:embeddedFont>
      <p:font typeface="KoPubDotum Bold" panose="02020603020101020101" pitchFamily="18" charset="-127"/>
      <p:regular r:id="rId23"/>
    </p:embeddedFont>
    <p:embeddedFont>
      <p:font typeface="KoPubWorld돋움체 Medium" panose="00000600000000000000" pitchFamily="2" charset="-127"/>
      <p:regular r:id="rId24"/>
    </p:embeddedFont>
    <p:embeddedFont>
      <p:font typeface="KoPub돋움체 Bold" panose="02020603020101020101" pitchFamily="18" charset="-127"/>
      <p:regular r:id="rId25"/>
    </p:embeddedFont>
    <p:embeddedFont>
      <p:font typeface="KoPub돋움체 Medium" panose="02020603020101020101" pitchFamily="18" charset="-127"/>
      <p:regular r:id="rId26"/>
    </p:embeddedFont>
    <p:embeddedFont>
      <p:font typeface="UD Digi Kyokasho NK-R" panose="02020400000000000000" pitchFamily="18" charset="-128"/>
      <p:regular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5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EE3E7"/>
    <a:srgbClr val="02259D"/>
    <a:srgbClr val="C8DCF3"/>
    <a:srgbClr val="11479F"/>
    <a:srgbClr val="EAEAED"/>
    <a:srgbClr val="ECEFF1"/>
    <a:srgbClr val="006C33"/>
    <a:srgbClr val="577D25"/>
    <a:srgbClr val="0064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486" autoAdjust="0"/>
    <p:restoredTop sz="94684" autoAdjust="0"/>
  </p:normalViewPr>
  <p:slideViewPr>
    <p:cSldViewPr showGuides="1">
      <p:cViewPr varScale="1">
        <p:scale>
          <a:sx n="117" d="100"/>
          <a:sy n="117" d="100"/>
        </p:scale>
        <p:origin x="90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DA50C0-CA41-1578-8EF2-961B58000B86}"/>
              </a:ext>
            </a:extLst>
          </p:cNvPr>
          <p:cNvGrpSpPr/>
          <p:nvPr userDrawn="1"/>
        </p:nvGrpSpPr>
        <p:grpSpPr>
          <a:xfrm>
            <a:off x="10410825" y="457437"/>
            <a:ext cx="1385932" cy="370142"/>
            <a:chOff x="7241884" y="462199"/>
            <a:chExt cx="1598540" cy="37014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14C81C-356C-54C5-8C2E-AB6925C02581}"/>
                </a:ext>
              </a:extLst>
            </p:cNvPr>
            <p:cNvGrpSpPr/>
            <p:nvPr userDrawn="1"/>
          </p:nvGrpSpPr>
          <p:grpSpPr>
            <a:xfrm>
              <a:off x="7581903" y="669290"/>
              <a:ext cx="1157286" cy="163051"/>
              <a:chOff x="7179470" y="669290"/>
              <a:chExt cx="1238249" cy="163051"/>
            </a:xfrm>
          </p:grpSpPr>
          <p:sp>
            <p:nvSpPr>
              <p:cNvPr id="26" name="자유형 38">
                <a:extLst>
                  <a:ext uri="{FF2B5EF4-FFF2-40B4-BE49-F238E27FC236}">
                    <a16:creationId xmlns:a16="http://schemas.microsoft.com/office/drawing/2014/main" id="{979FB147-260C-99BC-1CF6-6071A6FC2FFF}"/>
                  </a:ext>
                </a:extLst>
              </p:cNvPr>
              <p:cNvSpPr/>
              <p:nvPr/>
            </p:nvSpPr>
            <p:spPr>
              <a:xfrm>
                <a:off x="802899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Ⅴ</a:t>
                </a:r>
              </a:p>
            </p:txBody>
          </p:sp>
          <p:sp>
            <p:nvSpPr>
              <p:cNvPr id="27" name="자유형 39">
                <a:extLst>
                  <a:ext uri="{FF2B5EF4-FFF2-40B4-BE49-F238E27FC236}">
                    <a16:creationId xmlns:a16="http://schemas.microsoft.com/office/drawing/2014/main" id="{F12577B3-CB12-78F7-2652-139B948EA486}"/>
                  </a:ext>
                </a:extLst>
              </p:cNvPr>
              <p:cNvSpPr/>
              <p:nvPr/>
            </p:nvSpPr>
            <p:spPr>
              <a:xfrm>
                <a:off x="781661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Ⅳ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8" name="자유형 40">
                <a:extLst>
                  <a:ext uri="{FF2B5EF4-FFF2-40B4-BE49-F238E27FC236}">
                    <a16:creationId xmlns:a16="http://schemas.microsoft.com/office/drawing/2014/main" id="{008BA970-8BF6-7441-2B0A-C0C6B73024AE}"/>
                  </a:ext>
                </a:extLst>
              </p:cNvPr>
              <p:cNvSpPr/>
              <p:nvPr/>
            </p:nvSpPr>
            <p:spPr>
              <a:xfrm>
                <a:off x="760423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Ⅲ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9" name="자유형 41">
                <a:extLst>
                  <a:ext uri="{FF2B5EF4-FFF2-40B4-BE49-F238E27FC236}">
                    <a16:creationId xmlns:a16="http://schemas.microsoft.com/office/drawing/2014/main" id="{3E747205-DEBA-46C2-B11C-5BFBE95732A5}"/>
                  </a:ext>
                </a:extLst>
              </p:cNvPr>
              <p:cNvSpPr/>
              <p:nvPr/>
            </p:nvSpPr>
            <p:spPr>
              <a:xfrm>
                <a:off x="739185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 latinLnBrk="0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Ⅱ</a:t>
                </a:r>
              </a:p>
            </p:txBody>
          </p:sp>
          <p:sp>
            <p:nvSpPr>
              <p:cNvPr id="30" name="자유형 42">
                <a:extLst>
                  <a:ext uri="{FF2B5EF4-FFF2-40B4-BE49-F238E27FC236}">
                    <a16:creationId xmlns:a16="http://schemas.microsoft.com/office/drawing/2014/main" id="{4F8E743F-7A84-D382-5EA2-5B630F31E41D}"/>
                  </a:ext>
                </a:extLst>
              </p:cNvPr>
              <p:cNvSpPr/>
              <p:nvPr/>
            </p:nvSpPr>
            <p:spPr>
              <a:xfrm>
                <a:off x="7179470" y="669291"/>
                <a:ext cx="176348" cy="163050"/>
              </a:xfrm>
              <a:prstGeom prst="round2SameRect">
                <a:avLst/>
              </a:prstGeom>
              <a:solidFill>
                <a:srgbClr val="11479F"/>
              </a:solidFill>
              <a:ln w="3175">
                <a:solidFill>
                  <a:srgbClr val="1147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98" b="1" kern="0" spc="-55" normalizeH="0" baseline="0" noProof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Ⅰ</a:t>
                </a:r>
                <a:endParaRPr kumimoji="0" lang="ko-KR" altLang="en-US" sz="998" b="1" kern="0" spc="-55" normalizeH="0" baseline="0" noProof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31" name="자유형 38">
                <a:extLst>
                  <a:ext uri="{FF2B5EF4-FFF2-40B4-BE49-F238E27FC236}">
                    <a16:creationId xmlns:a16="http://schemas.microsoft.com/office/drawing/2014/main" id="{EA0EDEA0-3C5B-ACB1-0C73-F038D95B77B7}"/>
                  </a:ext>
                </a:extLst>
              </p:cNvPr>
              <p:cNvSpPr/>
              <p:nvPr userDrawn="1"/>
            </p:nvSpPr>
            <p:spPr>
              <a:xfrm>
                <a:off x="8241371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Ⅵ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CF1DE2-90CB-9ADA-C429-89DF8F637F6B}"/>
                </a:ext>
              </a:extLst>
            </p:cNvPr>
            <p:cNvSpPr txBox="1"/>
            <p:nvPr userDrawn="1"/>
          </p:nvSpPr>
          <p:spPr>
            <a:xfrm>
              <a:off x="7241884" y="462199"/>
              <a:ext cx="159854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텍스트 입력하세요</a:t>
              </a:r>
              <a:r>
                <a:rPr lang="en-US" altLang="ko-KR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900" b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511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bg>
      <p:bgPr>
        <a:solidFill>
          <a:srgbClr val="E5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8C3F07-3A1B-5CDF-EAC6-BCC269AE73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166" t="31051"/>
          <a:stretch/>
        </p:blipFill>
        <p:spPr>
          <a:xfrm>
            <a:off x="0" y="0"/>
            <a:ext cx="2063552" cy="108524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27749D7-BC0D-87AD-B947-06FCF08E317E}"/>
              </a:ext>
            </a:extLst>
          </p:cNvPr>
          <p:cNvGrpSpPr/>
          <p:nvPr userDrawn="1"/>
        </p:nvGrpSpPr>
        <p:grpSpPr>
          <a:xfrm>
            <a:off x="9036095" y="507113"/>
            <a:ext cx="6253753" cy="6350888"/>
            <a:chOff x="6205706" y="945871"/>
            <a:chExt cx="5821705" cy="591212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714A55C-234E-0C02-67C5-A98063F3407E}"/>
                </a:ext>
              </a:extLst>
            </p:cNvPr>
            <p:cNvGrpSpPr/>
            <p:nvPr userDrawn="1"/>
          </p:nvGrpSpPr>
          <p:grpSpPr>
            <a:xfrm>
              <a:off x="6205706" y="2451100"/>
              <a:ext cx="4218480" cy="4406900"/>
              <a:chOff x="5868145" y="2098462"/>
              <a:chExt cx="4556041" cy="4759538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9CAE410A-ADF2-E7D4-F91D-238BC02FB10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01" t="-2279" r="865" b="28879"/>
              <a:stretch/>
            </p:blipFill>
            <p:spPr>
              <a:xfrm>
                <a:off x="7036130" y="2098462"/>
                <a:ext cx="3388056" cy="3299441"/>
              </a:xfrm>
              <a:custGeom>
                <a:avLst/>
                <a:gdLst>
                  <a:gd name="connsiteX0" fmla="*/ 3318609 w 3318609"/>
                  <a:gd name="connsiteY0" fmla="*/ 0 h 3231810"/>
                  <a:gd name="connsiteX1" fmla="*/ 2168776 w 3318609"/>
                  <a:gd name="connsiteY1" fmla="*/ 0 h 3231810"/>
                  <a:gd name="connsiteX2" fmla="*/ 1822729 w 3318609"/>
                  <a:gd name="connsiteY2" fmla="*/ 342900 h 3231810"/>
                  <a:gd name="connsiteX3" fmla="*/ 1818256 w 3318609"/>
                  <a:gd name="connsiteY3" fmla="*/ 342900 h 3231810"/>
                  <a:gd name="connsiteX4" fmla="*/ 1651555 w 3318609"/>
                  <a:gd name="connsiteY4" fmla="*/ 508085 h 3231810"/>
                  <a:gd name="connsiteX5" fmla="*/ 1647642 w 3318609"/>
                  <a:gd name="connsiteY5" fmla="*/ 508085 h 3231810"/>
                  <a:gd name="connsiteX6" fmla="*/ 986309 w 3318609"/>
                  <a:gd name="connsiteY6" fmla="*/ 1163405 h 3231810"/>
                  <a:gd name="connsiteX7" fmla="*/ 984702 w 3318609"/>
                  <a:gd name="connsiteY7" fmla="*/ 1163405 h 3231810"/>
                  <a:gd name="connsiteX8" fmla="*/ 228364 w 3318609"/>
                  <a:gd name="connsiteY8" fmla="*/ 1912866 h 3231810"/>
                  <a:gd name="connsiteX9" fmla="*/ 223383 w 3318609"/>
                  <a:gd name="connsiteY9" fmla="*/ 3003445 h 3231810"/>
                  <a:gd name="connsiteX10" fmla="*/ 1313961 w 3318609"/>
                  <a:gd name="connsiteY10" fmla="*/ 3008426 h 3231810"/>
                  <a:gd name="connsiteX11" fmla="*/ 1968130 w 3318609"/>
                  <a:gd name="connsiteY11" fmla="*/ 2360204 h 3231810"/>
                  <a:gd name="connsiteX12" fmla="*/ 1976901 w 3318609"/>
                  <a:gd name="connsiteY12" fmla="*/ 2353106 h 3231810"/>
                  <a:gd name="connsiteX13" fmla="*/ 2126166 w 3318609"/>
                  <a:gd name="connsiteY13" fmla="*/ 2205199 h 3231810"/>
                  <a:gd name="connsiteX14" fmla="*/ 2147515 w 3318609"/>
                  <a:gd name="connsiteY14" fmla="*/ 2187921 h 3231810"/>
                  <a:gd name="connsiteX15" fmla="*/ 2473630 w 3318609"/>
                  <a:gd name="connsiteY15" fmla="*/ 1864771 h 3231810"/>
                  <a:gd name="connsiteX16" fmla="*/ 2498035 w 3318609"/>
                  <a:gd name="connsiteY16" fmla="*/ 1845021 h 3231810"/>
                  <a:gd name="connsiteX17" fmla="*/ 3318609 w 3318609"/>
                  <a:gd name="connsiteY17" fmla="*/ 1031907 h 3231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318609" h="3231810">
                    <a:moveTo>
                      <a:pt x="3318609" y="0"/>
                    </a:moveTo>
                    <a:lnTo>
                      <a:pt x="2168776" y="0"/>
                    </a:lnTo>
                    <a:lnTo>
                      <a:pt x="1822729" y="342900"/>
                    </a:lnTo>
                    <a:lnTo>
                      <a:pt x="1818256" y="342900"/>
                    </a:lnTo>
                    <a:lnTo>
                      <a:pt x="1651555" y="508085"/>
                    </a:lnTo>
                    <a:lnTo>
                      <a:pt x="1647642" y="508085"/>
                    </a:lnTo>
                    <a:lnTo>
                      <a:pt x="986309" y="1163405"/>
                    </a:lnTo>
                    <a:lnTo>
                      <a:pt x="984702" y="1163405"/>
                    </a:lnTo>
                    <a:lnTo>
                      <a:pt x="228364" y="1912866"/>
                    </a:lnTo>
                    <a:cubicBezTo>
                      <a:pt x="-74167" y="2212646"/>
                      <a:pt x="-76396" y="2700915"/>
                      <a:pt x="223383" y="3003445"/>
                    </a:cubicBezTo>
                    <a:cubicBezTo>
                      <a:pt x="523163" y="3305976"/>
                      <a:pt x="1011431" y="3308206"/>
                      <a:pt x="1313961" y="3008426"/>
                    </a:cubicBezTo>
                    <a:lnTo>
                      <a:pt x="1968130" y="2360204"/>
                    </a:lnTo>
                    <a:lnTo>
                      <a:pt x="1976901" y="2353106"/>
                    </a:lnTo>
                    <a:lnTo>
                      <a:pt x="2126166" y="2205199"/>
                    </a:lnTo>
                    <a:lnTo>
                      <a:pt x="2147515" y="2187921"/>
                    </a:lnTo>
                    <a:lnTo>
                      <a:pt x="2473630" y="1864771"/>
                    </a:lnTo>
                    <a:lnTo>
                      <a:pt x="2498035" y="1845021"/>
                    </a:lnTo>
                    <a:lnTo>
                      <a:pt x="3318609" y="1031907"/>
                    </a:lnTo>
                    <a:close/>
                  </a:path>
                </a:pathLst>
              </a:custGeom>
            </p:spPr>
          </p:pic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217AE092-118A-58BE-41F4-2D86B1F7C88A}"/>
                  </a:ext>
                </a:extLst>
              </p:cNvPr>
              <p:cNvGrpSpPr/>
              <p:nvPr userDrawn="1"/>
            </p:nvGrpSpPr>
            <p:grpSpPr>
              <a:xfrm flipH="1">
                <a:off x="5868145" y="4565610"/>
                <a:ext cx="2936724" cy="2292390"/>
                <a:chOff x="396452" y="4611293"/>
                <a:chExt cx="2876529" cy="2245402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74923BAD-AFB6-8A1A-B802-682C8484F2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713" t="37601" r="8622"/>
                <a:stretch>
                  <a:fillRect/>
                </a:stretch>
              </p:blipFill>
              <p:spPr>
                <a:xfrm flipH="1">
                  <a:off x="396452" y="4673612"/>
                  <a:ext cx="2876529" cy="2183083"/>
                </a:xfrm>
                <a:custGeom>
                  <a:avLst/>
                  <a:gdLst>
                    <a:gd name="connsiteX0" fmla="*/ 4092719 w 5638655"/>
                    <a:gd name="connsiteY0" fmla="*/ 17 h 4279340"/>
                    <a:gd name="connsiteX1" fmla="*/ 5188788 w 5638655"/>
                    <a:gd name="connsiteY1" fmla="*/ 459899 h 4279340"/>
                    <a:gd name="connsiteX2" fmla="*/ 5188787 w 5638655"/>
                    <a:gd name="connsiteY2" fmla="*/ 459898 h 4279340"/>
                    <a:gd name="connsiteX3" fmla="*/ 5178757 w 5638655"/>
                    <a:gd name="connsiteY3" fmla="*/ 2656190 h 4279340"/>
                    <a:gd name="connsiteX4" fmla="*/ 3540714 w 5638655"/>
                    <a:gd name="connsiteY4" fmla="*/ 4279340 h 4279340"/>
                    <a:gd name="connsiteX5" fmla="*/ 16909 w 5638655"/>
                    <a:gd name="connsiteY5" fmla="*/ 4279340 h 4279340"/>
                    <a:gd name="connsiteX6" fmla="*/ 6444 w 5638655"/>
                    <a:gd name="connsiteY6" fmla="*/ 4204400 h 4279340"/>
                    <a:gd name="connsiteX7" fmla="*/ 459898 w 5638655"/>
                    <a:gd name="connsiteY7" fmla="*/ 2959439 h 4279340"/>
                    <a:gd name="connsiteX8" fmla="*/ 2992496 w 5638655"/>
                    <a:gd name="connsiteY8" fmla="*/ 449869 h 4279340"/>
                    <a:gd name="connsiteX9" fmla="*/ 4092719 w 5638655"/>
                    <a:gd name="connsiteY9" fmla="*/ 17 h 4279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38655" h="4279340">
                      <a:moveTo>
                        <a:pt x="4092719" y="17"/>
                      </a:moveTo>
                      <a:cubicBezTo>
                        <a:pt x="4490170" y="1832"/>
                        <a:pt x="4886928" y="155269"/>
                        <a:pt x="5188788" y="459899"/>
                      </a:cubicBezTo>
                      <a:lnTo>
                        <a:pt x="5188787" y="459898"/>
                      </a:lnTo>
                      <a:cubicBezTo>
                        <a:pt x="5792506" y="1069157"/>
                        <a:pt x="5788016" y="2052470"/>
                        <a:pt x="5178757" y="2656190"/>
                      </a:cubicBezTo>
                      <a:lnTo>
                        <a:pt x="3540714" y="4279340"/>
                      </a:lnTo>
                      <a:lnTo>
                        <a:pt x="16909" y="4279340"/>
                      </a:lnTo>
                      <a:lnTo>
                        <a:pt x="6444" y="4204400"/>
                      </a:lnTo>
                      <a:cubicBezTo>
                        <a:pt x="-34165" y="3758729"/>
                        <a:pt x="117190" y="3299031"/>
                        <a:pt x="459898" y="2959439"/>
                      </a:cubicBezTo>
                      <a:lnTo>
                        <a:pt x="2992496" y="449869"/>
                      </a:lnTo>
                      <a:cubicBezTo>
                        <a:pt x="3297125" y="148009"/>
                        <a:pt x="3695268" y="-1798"/>
                        <a:pt x="4092719" y="17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1CE36C93-8155-95B1-05A9-7D200347C1D0}"/>
                    </a:ext>
                  </a:extLst>
                </p:cNvPr>
                <p:cNvSpPr/>
                <p:nvPr/>
              </p:nvSpPr>
              <p:spPr>
                <a:xfrm rot="13484301" flipH="1">
                  <a:off x="714502" y="4611293"/>
                  <a:ext cx="1112910" cy="868812"/>
                </a:xfrm>
                <a:custGeom>
                  <a:avLst/>
                  <a:gdLst>
                    <a:gd name="connsiteX0" fmla="*/ 0 w 2181557"/>
                    <a:gd name="connsiteY0" fmla="*/ 150041 h 1703069"/>
                    <a:gd name="connsiteX1" fmla="*/ 0 w 2181557"/>
                    <a:gd name="connsiteY1" fmla="*/ 150040 h 1703069"/>
                    <a:gd name="connsiteX2" fmla="*/ 0 w 2181557"/>
                    <a:gd name="connsiteY2" fmla="*/ 150040 h 1703069"/>
                    <a:gd name="connsiteX3" fmla="*/ 454872 w 2181557"/>
                    <a:gd name="connsiteY3" fmla="*/ 1248197 h 1703069"/>
                    <a:gd name="connsiteX4" fmla="*/ 8018 w 2181557"/>
                    <a:gd name="connsiteY4" fmla="*/ 308828 h 1703069"/>
                    <a:gd name="connsiteX5" fmla="*/ 0 w 2181557"/>
                    <a:gd name="connsiteY5" fmla="*/ 150040 h 1703069"/>
                    <a:gd name="connsiteX6" fmla="*/ 7577 w 2181557"/>
                    <a:gd name="connsiteY6" fmla="*/ 0 h 1703069"/>
                    <a:gd name="connsiteX7" fmla="*/ 669901 w 2181557"/>
                    <a:gd name="connsiteY7" fmla="*/ 0 h 1703069"/>
                    <a:gd name="connsiteX8" fmla="*/ 2181557 w 2181557"/>
                    <a:gd name="connsiteY8" fmla="*/ 1511656 h 1703069"/>
                    <a:gd name="connsiteX9" fmla="*/ 2181556 w 2181557"/>
                    <a:gd name="connsiteY9" fmla="*/ 1511656 h 1703069"/>
                    <a:gd name="connsiteX10" fmla="*/ 2173751 w 2181557"/>
                    <a:gd name="connsiteY10" fmla="*/ 1666214 h 1703069"/>
                    <a:gd name="connsiteX11" fmla="*/ 2168127 w 2181557"/>
                    <a:gd name="connsiteY11" fmla="*/ 1703069 h 1703069"/>
                    <a:gd name="connsiteX12" fmla="*/ 1553029 w 2181557"/>
                    <a:gd name="connsiteY12" fmla="*/ 1703069 h 1703069"/>
                    <a:gd name="connsiteX13" fmla="*/ 454872 w 2181557"/>
                    <a:gd name="connsiteY13" fmla="*/ 1248197 h 1703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81557" h="1703069">
                      <a:moveTo>
                        <a:pt x="0" y="150041"/>
                      </a:moveTo>
                      <a:lnTo>
                        <a:pt x="0" y="150040"/>
                      </a:lnTo>
                      <a:lnTo>
                        <a:pt x="0" y="150040"/>
                      </a:lnTo>
                      <a:close/>
                      <a:moveTo>
                        <a:pt x="454872" y="1248197"/>
                      </a:moveTo>
                      <a:cubicBezTo>
                        <a:pt x="208959" y="1002285"/>
                        <a:pt x="45133" y="674286"/>
                        <a:pt x="8018" y="308828"/>
                      </a:cubicBezTo>
                      <a:lnTo>
                        <a:pt x="0" y="150040"/>
                      </a:lnTo>
                      <a:lnTo>
                        <a:pt x="7577" y="0"/>
                      </a:lnTo>
                      <a:lnTo>
                        <a:pt x="669901" y="0"/>
                      </a:lnTo>
                      <a:cubicBezTo>
                        <a:pt x="1504766" y="0"/>
                        <a:pt x="2181557" y="676791"/>
                        <a:pt x="2181557" y="1511656"/>
                      </a:cubicBezTo>
                      <a:lnTo>
                        <a:pt x="2181556" y="1511656"/>
                      </a:lnTo>
                      <a:cubicBezTo>
                        <a:pt x="2181556" y="1563835"/>
                        <a:pt x="2178912" y="1615396"/>
                        <a:pt x="2173751" y="1666214"/>
                      </a:cubicBezTo>
                      <a:lnTo>
                        <a:pt x="2168127" y="1703069"/>
                      </a:lnTo>
                      <a:lnTo>
                        <a:pt x="1553029" y="1703069"/>
                      </a:lnTo>
                      <a:cubicBezTo>
                        <a:pt x="1124172" y="1703069"/>
                        <a:pt x="735915" y="1529240"/>
                        <a:pt x="454872" y="124819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1800" dirty="0">
                    <a:latin typeface="KoPub돋움체 Bold" panose="02020603020101020101" pitchFamily="18" charset="-127"/>
                  </a:endParaRPr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C6AB845-F437-D8C7-54AA-DDA3E2DDC9B0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793"/>
              <a:stretch/>
            </p:blipFill>
            <p:spPr>
              <a:xfrm>
                <a:off x="7367081" y="4514232"/>
                <a:ext cx="2010078" cy="1198502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3B09838-ED80-CEDA-A583-306CC6D480B8}"/>
                </a:ext>
              </a:extLst>
            </p:cNvPr>
            <p:cNvSpPr/>
            <p:nvPr userDrawn="1"/>
          </p:nvSpPr>
          <p:spPr>
            <a:xfrm flipH="1">
              <a:off x="9152619" y="945871"/>
              <a:ext cx="2874792" cy="4348731"/>
            </a:xfrm>
            <a:prstGeom prst="rect">
              <a:avLst/>
            </a:prstGeom>
            <a:solidFill>
              <a:srgbClr val="EFEC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529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837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35E14B2-5E08-9823-7867-C8C411515F1A}"/>
              </a:ext>
            </a:extLst>
          </p:cNvPr>
          <p:cNvGrpSpPr/>
          <p:nvPr userDrawn="1"/>
        </p:nvGrpSpPr>
        <p:grpSpPr>
          <a:xfrm>
            <a:off x="7896200" y="-742949"/>
            <a:ext cx="7207761" cy="7726372"/>
            <a:chOff x="4819650" y="-742949"/>
            <a:chExt cx="7207761" cy="772637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57EB158-A22A-56AE-8EC3-85A1EC94BDBD}"/>
                </a:ext>
              </a:extLst>
            </p:cNvPr>
            <p:cNvGrpSpPr/>
            <p:nvPr userDrawn="1"/>
          </p:nvGrpSpPr>
          <p:grpSpPr>
            <a:xfrm>
              <a:off x="4819650" y="366307"/>
              <a:ext cx="6214136" cy="6491693"/>
              <a:chOff x="5868145" y="2098462"/>
              <a:chExt cx="4556041" cy="475953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B9FE67A0-6F85-E919-FE21-DCC595E6727F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01" t="-2279" r="865" b="28879"/>
              <a:stretch/>
            </p:blipFill>
            <p:spPr>
              <a:xfrm>
                <a:off x="7036130" y="2098462"/>
                <a:ext cx="3388056" cy="3299441"/>
              </a:xfrm>
              <a:custGeom>
                <a:avLst/>
                <a:gdLst>
                  <a:gd name="connsiteX0" fmla="*/ 3318609 w 3318609"/>
                  <a:gd name="connsiteY0" fmla="*/ 0 h 3231810"/>
                  <a:gd name="connsiteX1" fmla="*/ 2168776 w 3318609"/>
                  <a:gd name="connsiteY1" fmla="*/ 0 h 3231810"/>
                  <a:gd name="connsiteX2" fmla="*/ 1822729 w 3318609"/>
                  <a:gd name="connsiteY2" fmla="*/ 342900 h 3231810"/>
                  <a:gd name="connsiteX3" fmla="*/ 1818256 w 3318609"/>
                  <a:gd name="connsiteY3" fmla="*/ 342900 h 3231810"/>
                  <a:gd name="connsiteX4" fmla="*/ 1651555 w 3318609"/>
                  <a:gd name="connsiteY4" fmla="*/ 508085 h 3231810"/>
                  <a:gd name="connsiteX5" fmla="*/ 1647642 w 3318609"/>
                  <a:gd name="connsiteY5" fmla="*/ 508085 h 3231810"/>
                  <a:gd name="connsiteX6" fmla="*/ 986309 w 3318609"/>
                  <a:gd name="connsiteY6" fmla="*/ 1163405 h 3231810"/>
                  <a:gd name="connsiteX7" fmla="*/ 984702 w 3318609"/>
                  <a:gd name="connsiteY7" fmla="*/ 1163405 h 3231810"/>
                  <a:gd name="connsiteX8" fmla="*/ 228364 w 3318609"/>
                  <a:gd name="connsiteY8" fmla="*/ 1912866 h 3231810"/>
                  <a:gd name="connsiteX9" fmla="*/ 223383 w 3318609"/>
                  <a:gd name="connsiteY9" fmla="*/ 3003445 h 3231810"/>
                  <a:gd name="connsiteX10" fmla="*/ 1313961 w 3318609"/>
                  <a:gd name="connsiteY10" fmla="*/ 3008426 h 3231810"/>
                  <a:gd name="connsiteX11" fmla="*/ 1968130 w 3318609"/>
                  <a:gd name="connsiteY11" fmla="*/ 2360204 h 3231810"/>
                  <a:gd name="connsiteX12" fmla="*/ 1976901 w 3318609"/>
                  <a:gd name="connsiteY12" fmla="*/ 2353106 h 3231810"/>
                  <a:gd name="connsiteX13" fmla="*/ 2126166 w 3318609"/>
                  <a:gd name="connsiteY13" fmla="*/ 2205199 h 3231810"/>
                  <a:gd name="connsiteX14" fmla="*/ 2147515 w 3318609"/>
                  <a:gd name="connsiteY14" fmla="*/ 2187921 h 3231810"/>
                  <a:gd name="connsiteX15" fmla="*/ 2473630 w 3318609"/>
                  <a:gd name="connsiteY15" fmla="*/ 1864771 h 3231810"/>
                  <a:gd name="connsiteX16" fmla="*/ 2498035 w 3318609"/>
                  <a:gd name="connsiteY16" fmla="*/ 1845021 h 3231810"/>
                  <a:gd name="connsiteX17" fmla="*/ 3318609 w 3318609"/>
                  <a:gd name="connsiteY17" fmla="*/ 1031907 h 3231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318609" h="3231810">
                    <a:moveTo>
                      <a:pt x="3318609" y="0"/>
                    </a:moveTo>
                    <a:lnTo>
                      <a:pt x="2168776" y="0"/>
                    </a:lnTo>
                    <a:lnTo>
                      <a:pt x="1822729" y="342900"/>
                    </a:lnTo>
                    <a:lnTo>
                      <a:pt x="1818256" y="342900"/>
                    </a:lnTo>
                    <a:lnTo>
                      <a:pt x="1651555" y="508085"/>
                    </a:lnTo>
                    <a:lnTo>
                      <a:pt x="1647642" y="508085"/>
                    </a:lnTo>
                    <a:lnTo>
                      <a:pt x="986309" y="1163405"/>
                    </a:lnTo>
                    <a:lnTo>
                      <a:pt x="984702" y="1163405"/>
                    </a:lnTo>
                    <a:lnTo>
                      <a:pt x="228364" y="1912866"/>
                    </a:lnTo>
                    <a:cubicBezTo>
                      <a:pt x="-74167" y="2212646"/>
                      <a:pt x="-76396" y="2700915"/>
                      <a:pt x="223383" y="3003445"/>
                    </a:cubicBezTo>
                    <a:cubicBezTo>
                      <a:pt x="523163" y="3305976"/>
                      <a:pt x="1011431" y="3308206"/>
                      <a:pt x="1313961" y="3008426"/>
                    </a:cubicBezTo>
                    <a:lnTo>
                      <a:pt x="1968130" y="2360204"/>
                    </a:lnTo>
                    <a:lnTo>
                      <a:pt x="1976901" y="2353106"/>
                    </a:lnTo>
                    <a:lnTo>
                      <a:pt x="2126166" y="2205199"/>
                    </a:lnTo>
                    <a:lnTo>
                      <a:pt x="2147515" y="2187921"/>
                    </a:lnTo>
                    <a:lnTo>
                      <a:pt x="2473630" y="1864771"/>
                    </a:lnTo>
                    <a:lnTo>
                      <a:pt x="2498035" y="1845021"/>
                    </a:lnTo>
                    <a:lnTo>
                      <a:pt x="3318609" y="1031907"/>
                    </a:lnTo>
                    <a:close/>
                  </a:path>
                </a:pathLst>
              </a:custGeom>
            </p:spPr>
          </p:pic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5F4A3AAF-5518-2AB0-E659-A4E303601765}"/>
                  </a:ext>
                </a:extLst>
              </p:cNvPr>
              <p:cNvGrpSpPr/>
              <p:nvPr userDrawn="1"/>
            </p:nvGrpSpPr>
            <p:grpSpPr>
              <a:xfrm flipH="1">
                <a:off x="5868145" y="4565610"/>
                <a:ext cx="2936724" cy="2292390"/>
                <a:chOff x="396452" y="4611293"/>
                <a:chExt cx="2876529" cy="2245402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0E831D97-7A33-D1CD-132F-93835C7E9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713" t="37601" r="8622"/>
                <a:stretch>
                  <a:fillRect/>
                </a:stretch>
              </p:blipFill>
              <p:spPr>
                <a:xfrm flipH="1">
                  <a:off x="396452" y="4673612"/>
                  <a:ext cx="2876529" cy="2183083"/>
                </a:xfrm>
                <a:custGeom>
                  <a:avLst/>
                  <a:gdLst>
                    <a:gd name="connsiteX0" fmla="*/ 4092719 w 5638655"/>
                    <a:gd name="connsiteY0" fmla="*/ 17 h 4279340"/>
                    <a:gd name="connsiteX1" fmla="*/ 5188788 w 5638655"/>
                    <a:gd name="connsiteY1" fmla="*/ 459899 h 4279340"/>
                    <a:gd name="connsiteX2" fmla="*/ 5188787 w 5638655"/>
                    <a:gd name="connsiteY2" fmla="*/ 459898 h 4279340"/>
                    <a:gd name="connsiteX3" fmla="*/ 5178757 w 5638655"/>
                    <a:gd name="connsiteY3" fmla="*/ 2656190 h 4279340"/>
                    <a:gd name="connsiteX4" fmla="*/ 3540714 w 5638655"/>
                    <a:gd name="connsiteY4" fmla="*/ 4279340 h 4279340"/>
                    <a:gd name="connsiteX5" fmla="*/ 16909 w 5638655"/>
                    <a:gd name="connsiteY5" fmla="*/ 4279340 h 4279340"/>
                    <a:gd name="connsiteX6" fmla="*/ 6444 w 5638655"/>
                    <a:gd name="connsiteY6" fmla="*/ 4204400 h 4279340"/>
                    <a:gd name="connsiteX7" fmla="*/ 459898 w 5638655"/>
                    <a:gd name="connsiteY7" fmla="*/ 2959439 h 4279340"/>
                    <a:gd name="connsiteX8" fmla="*/ 2992496 w 5638655"/>
                    <a:gd name="connsiteY8" fmla="*/ 449869 h 4279340"/>
                    <a:gd name="connsiteX9" fmla="*/ 4092719 w 5638655"/>
                    <a:gd name="connsiteY9" fmla="*/ 17 h 4279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38655" h="4279340">
                      <a:moveTo>
                        <a:pt x="4092719" y="17"/>
                      </a:moveTo>
                      <a:cubicBezTo>
                        <a:pt x="4490170" y="1832"/>
                        <a:pt x="4886928" y="155269"/>
                        <a:pt x="5188788" y="459899"/>
                      </a:cubicBezTo>
                      <a:lnTo>
                        <a:pt x="5188787" y="459898"/>
                      </a:lnTo>
                      <a:cubicBezTo>
                        <a:pt x="5792506" y="1069157"/>
                        <a:pt x="5788016" y="2052470"/>
                        <a:pt x="5178757" y="2656190"/>
                      </a:cubicBezTo>
                      <a:lnTo>
                        <a:pt x="3540714" y="4279340"/>
                      </a:lnTo>
                      <a:lnTo>
                        <a:pt x="16909" y="4279340"/>
                      </a:lnTo>
                      <a:lnTo>
                        <a:pt x="6444" y="4204400"/>
                      </a:lnTo>
                      <a:cubicBezTo>
                        <a:pt x="-34165" y="3758729"/>
                        <a:pt x="117190" y="3299031"/>
                        <a:pt x="459898" y="2959439"/>
                      </a:cubicBezTo>
                      <a:lnTo>
                        <a:pt x="2992496" y="449869"/>
                      </a:lnTo>
                      <a:cubicBezTo>
                        <a:pt x="3297125" y="148009"/>
                        <a:pt x="3695268" y="-1798"/>
                        <a:pt x="4092719" y="17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9" name="자유형: 도형 8">
                  <a:extLst>
                    <a:ext uri="{FF2B5EF4-FFF2-40B4-BE49-F238E27FC236}">
                      <a16:creationId xmlns:a16="http://schemas.microsoft.com/office/drawing/2014/main" id="{D431E56F-302A-6D7A-6176-9B7E68AED778}"/>
                    </a:ext>
                  </a:extLst>
                </p:cNvPr>
                <p:cNvSpPr/>
                <p:nvPr/>
              </p:nvSpPr>
              <p:spPr>
                <a:xfrm rot="13484301" flipH="1">
                  <a:off x="714502" y="4611293"/>
                  <a:ext cx="1112910" cy="868812"/>
                </a:xfrm>
                <a:custGeom>
                  <a:avLst/>
                  <a:gdLst>
                    <a:gd name="connsiteX0" fmla="*/ 0 w 2181557"/>
                    <a:gd name="connsiteY0" fmla="*/ 150041 h 1703069"/>
                    <a:gd name="connsiteX1" fmla="*/ 0 w 2181557"/>
                    <a:gd name="connsiteY1" fmla="*/ 150040 h 1703069"/>
                    <a:gd name="connsiteX2" fmla="*/ 0 w 2181557"/>
                    <a:gd name="connsiteY2" fmla="*/ 150040 h 1703069"/>
                    <a:gd name="connsiteX3" fmla="*/ 454872 w 2181557"/>
                    <a:gd name="connsiteY3" fmla="*/ 1248197 h 1703069"/>
                    <a:gd name="connsiteX4" fmla="*/ 8018 w 2181557"/>
                    <a:gd name="connsiteY4" fmla="*/ 308828 h 1703069"/>
                    <a:gd name="connsiteX5" fmla="*/ 0 w 2181557"/>
                    <a:gd name="connsiteY5" fmla="*/ 150040 h 1703069"/>
                    <a:gd name="connsiteX6" fmla="*/ 7577 w 2181557"/>
                    <a:gd name="connsiteY6" fmla="*/ 0 h 1703069"/>
                    <a:gd name="connsiteX7" fmla="*/ 669901 w 2181557"/>
                    <a:gd name="connsiteY7" fmla="*/ 0 h 1703069"/>
                    <a:gd name="connsiteX8" fmla="*/ 2181557 w 2181557"/>
                    <a:gd name="connsiteY8" fmla="*/ 1511656 h 1703069"/>
                    <a:gd name="connsiteX9" fmla="*/ 2181556 w 2181557"/>
                    <a:gd name="connsiteY9" fmla="*/ 1511656 h 1703069"/>
                    <a:gd name="connsiteX10" fmla="*/ 2173751 w 2181557"/>
                    <a:gd name="connsiteY10" fmla="*/ 1666214 h 1703069"/>
                    <a:gd name="connsiteX11" fmla="*/ 2168127 w 2181557"/>
                    <a:gd name="connsiteY11" fmla="*/ 1703069 h 1703069"/>
                    <a:gd name="connsiteX12" fmla="*/ 1553029 w 2181557"/>
                    <a:gd name="connsiteY12" fmla="*/ 1703069 h 1703069"/>
                    <a:gd name="connsiteX13" fmla="*/ 454872 w 2181557"/>
                    <a:gd name="connsiteY13" fmla="*/ 1248197 h 1703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81557" h="1703069">
                      <a:moveTo>
                        <a:pt x="0" y="150041"/>
                      </a:moveTo>
                      <a:lnTo>
                        <a:pt x="0" y="150040"/>
                      </a:lnTo>
                      <a:lnTo>
                        <a:pt x="0" y="150040"/>
                      </a:lnTo>
                      <a:close/>
                      <a:moveTo>
                        <a:pt x="454872" y="1248197"/>
                      </a:moveTo>
                      <a:cubicBezTo>
                        <a:pt x="208959" y="1002285"/>
                        <a:pt x="45133" y="674286"/>
                        <a:pt x="8018" y="308828"/>
                      </a:cubicBezTo>
                      <a:lnTo>
                        <a:pt x="0" y="150040"/>
                      </a:lnTo>
                      <a:lnTo>
                        <a:pt x="7577" y="0"/>
                      </a:lnTo>
                      <a:lnTo>
                        <a:pt x="669901" y="0"/>
                      </a:lnTo>
                      <a:cubicBezTo>
                        <a:pt x="1504766" y="0"/>
                        <a:pt x="2181557" y="676791"/>
                        <a:pt x="2181557" y="1511656"/>
                      </a:cubicBezTo>
                      <a:lnTo>
                        <a:pt x="2181556" y="1511656"/>
                      </a:lnTo>
                      <a:cubicBezTo>
                        <a:pt x="2181556" y="1563835"/>
                        <a:pt x="2178912" y="1615396"/>
                        <a:pt x="2173751" y="1666214"/>
                      </a:cubicBezTo>
                      <a:lnTo>
                        <a:pt x="2168127" y="1703069"/>
                      </a:lnTo>
                      <a:lnTo>
                        <a:pt x="1553029" y="1703069"/>
                      </a:lnTo>
                      <a:cubicBezTo>
                        <a:pt x="1124172" y="1703069"/>
                        <a:pt x="735915" y="1529240"/>
                        <a:pt x="454872" y="1248197"/>
                      </a:cubicBezTo>
                      <a:close/>
                    </a:path>
                  </a:pathLst>
                </a:custGeom>
                <a:solidFill>
                  <a:srgbClr val="03248F">
                    <a:alpha val="8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ko-KR" altLang="en-US" dirty="0">
                    <a:latin typeface="KoPub돋움체 Bold" panose="02020603020101020101" pitchFamily="18" charset="-127"/>
                  </a:endParaRPr>
                </a:p>
              </p:txBody>
            </p:sp>
          </p:grp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48E0D7E-522B-4E6D-21E5-13C27DCAB4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7050" y="3059763"/>
              <a:ext cx="2575840" cy="212699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693212-75FC-9020-3091-3795524AEA66}"/>
                </a:ext>
              </a:extLst>
            </p:cNvPr>
            <p:cNvSpPr/>
            <p:nvPr userDrawn="1"/>
          </p:nvSpPr>
          <p:spPr>
            <a:xfrm flipH="1">
              <a:off x="9152619" y="-742949"/>
              <a:ext cx="2874792" cy="7726372"/>
            </a:xfrm>
            <a:prstGeom prst="rect">
              <a:avLst/>
            </a:prstGeom>
            <a:solidFill>
              <a:srgbClr val="EFEC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3077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DA50C0-CA41-1578-8EF2-961B58000B86}"/>
              </a:ext>
            </a:extLst>
          </p:cNvPr>
          <p:cNvGrpSpPr/>
          <p:nvPr userDrawn="1"/>
        </p:nvGrpSpPr>
        <p:grpSpPr>
          <a:xfrm>
            <a:off x="10410825" y="457437"/>
            <a:ext cx="1385932" cy="370142"/>
            <a:chOff x="7241884" y="462199"/>
            <a:chExt cx="1598540" cy="37014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14C81C-356C-54C5-8C2E-AB6925C02581}"/>
                </a:ext>
              </a:extLst>
            </p:cNvPr>
            <p:cNvGrpSpPr/>
            <p:nvPr userDrawn="1"/>
          </p:nvGrpSpPr>
          <p:grpSpPr>
            <a:xfrm>
              <a:off x="7581903" y="669290"/>
              <a:ext cx="1157286" cy="163051"/>
              <a:chOff x="7179470" y="669290"/>
              <a:chExt cx="1238249" cy="163051"/>
            </a:xfrm>
          </p:grpSpPr>
          <p:sp>
            <p:nvSpPr>
              <p:cNvPr id="26" name="자유형 38">
                <a:extLst>
                  <a:ext uri="{FF2B5EF4-FFF2-40B4-BE49-F238E27FC236}">
                    <a16:creationId xmlns:a16="http://schemas.microsoft.com/office/drawing/2014/main" id="{979FB147-260C-99BC-1CF6-6071A6FC2FFF}"/>
                  </a:ext>
                </a:extLst>
              </p:cNvPr>
              <p:cNvSpPr/>
              <p:nvPr/>
            </p:nvSpPr>
            <p:spPr>
              <a:xfrm>
                <a:off x="802899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Ⅴ</a:t>
                </a:r>
              </a:p>
            </p:txBody>
          </p:sp>
          <p:sp>
            <p:nvSpPr>
              <p:cNvPr id="27" name="자유형 39">
                <a:extLst>
                  <a:ext uri="{FF2B5EF4-FFF2-40B4-BE49-F238E27FC236}">
                    <a16:creationId xmlns:a16="http://schemas.microsoft.com/office/drawing/2014/main" id="{F12577B3-CB12-78F7-2652-139B948EA486}"/>
                  </a:ext>
                </a:extLst>
              </p:cNvPr>
              <p:cNvSpPr/>
              <p:nvPr/>
            </p:nvSpPr>
            <p:spPr>
              <a:xfrm>
                <a:off x="781661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Ⅳ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8" name="자유형 40">
                <a:extLst>
                  <a:ext uri="{FF2B5EF4-FFF2-40B4-BE49-F238E27FC236}">
                    <a16:creationId xmlns:a16="http://schemas.microsoft.com/office/drawing/2014/main" id="{008BA970-8BF6-7441-2B0A-C0C6B73024AE}"/>
                  </a:ext>
                </a:extLst>
              </p:cNvPr>
              <p:cNvSpPr/>
              <p:nvPr/>
            </p:nvSpPr>
            <p:spPr>
              <a:xfrm>
                <a:off x="760423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Ⅲ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9" name="자유형 41">
                <a:extLst>
                  <a:ext uri="{FF2B5EF4-FFF2-40B4-BE49-F238E27FC236}">
                    <a16:creationId xmlns:a16="http://schemas.microsoft.com/office/drawing/2014/main" id="{3E747205-DEBA-46C2-B11C-5BFBE95732A5}"/>
                  </a:ext>
                </a:extLst>
              </p:cNvPr>
              <p:cNvSpPr/>
              <p:nvPr/>
            </p:nvSpPr>
            <p:spPr>
              <a:xfrm>
                <a:off x="7391850" y="669290"/>
                <a:ext cx="176348" cy="163050"/>
              </a:xfrm>
              <a:prstGeom prst="round2SameRect">
                <a:avLst/>
              </a:prstGeom>
              <a:solidFill>
                <a:srgbClr val="11479F"/>
              </a:solidFill>
              <a:ln w="3175">
                <a:solidFill>
                  <a:srgbClr val="1147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98" b="1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Ⅱ</a:t>
                </a:r>
              </a:p>
            </p:txBody>
          </p:sp>
          <p:sp>
            <p:nvSpPr>
              <p:cNvPr id="30" name="자유형 42">
                <a:extLst>
                  <a:ext uri="{FF2B5EF4-FFF2-40B4-BE49-F238E27FC236}">
                    <a16:creationId xmlns:a16="http://schemas.microsoft.com/office/drawing/2014/main" id="{4F8E743F-7A84-D382-5EA2-5B630F31E41D}"/>
                  </a:ext>
                </a:extLst>
              </p:cNvPr>
              <p:cNvSpPr/>
              <p:nvPr/>
            </p:nvSpPr>
            <p:spPr>
              <a:xfrm>
                <a:off x="7179470" y="669291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noProof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Ⅰ</a:t>
                </a:r>
                <a:endParaRPr kumimoji="0" lang="ko-KR" altLang="en-US" sz="900" b="0" kern="0" spc="-55" normalizeH="0" baseline="0" noProof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31" name="자유형 38">
                <a:extLst>
                  <a:ext uri="{FF2B5EF4-FFF2-40B4-BE49-F238E27FC236}">
                    <a16:creationId xmlns:a16="http://schemas.microsoft.com/office/drawing/2014/main" id="{EA0EDEA0-3C5B-ACB1-0C73-F038D95B77B7}"/>
                  </a:ext>
                </a:extLst>
              </p:cNvPr>
              <p:cNvSpPr/>
              <p:nvPr userDrawn="1"/>
            </p:nvSpPr>
            <p:spPr>
              <a:xfrm>
                <a:off x="8241371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Ⅵ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CF1DE2-90CB-9ADA-C429-89DF8F637F6B}"/>
                </a:ext>
              </a:extLst>
            </p:cNvPr>
            <p:cNvSpPr txBox="1"/>
            <p:nvPr userDrawn="1"/>
          </p:nvSpPr>
          <p:spPr>
            <a:xfrm>
              <a:off x="7241884" y="462199"/>
              <a:ext cx="159854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텍스트 입력하세요</a:t>
              </a:r>
              <a:r>
                <a:rPr lang="en-US" altLang="ko-KR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900" b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158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DA50C0-CA41-1578-8EF2-961B58000B86}"/>
              </a:ext>
            </a:extLst>
          </p:cNvPr>
          <p:cNvGrpSpPr/>
          <p:nvPr userDrawn="1"/>
        </p:nvGrpSpPr>
        <p:grpSpPr>
          <a:xfrm>
            <a:off x="10410825" y="457437"/>
            <a:ext cx="1385932" cy="370142"/>
            <a:chOff x="7241884" y="462199"/>
            <a:chExt cx="1598540" cy="37014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14C81C-356C-54C5-8C2E-AB6925C02581}"/>
                </a:ext>
              </a:extLst>
            </p:cNvPr>
            <p:cNvGrpSpPr/>
            <p:nvPr userDrawn="1"/>
          </p:nvGrpSpPr>
          <p:grpSpPr>
            <a:xfrm>
              <a:off x="7581903" y="669290"/>
              <a:ext cx="1157286" cy="163051"/>
              <a:chOff x="7179470" y="669290"/>
              <a:chExt cx="1238249" cy="163051"/>
            </a:xfrm>
          </p:grpSpPr>
          <p:sp>
            <p:nvSpPr>
              <p:cNvPr id="26" name="자유형 38">
                <a:extLst>
                  <a:ext uri="{FF2B5EF4-FFF2-40B4-BE49-F238E27FC236}">
                    <a16:creationId xmlns:a16="http://schemas.microsoft.com/office/drawing/2014/main" id="{979FB147-260C-99BC-1CF6-6071A6FC2FFF}"/>
                  </a:ext>
                </a:extLst>
              </p:cNvPr>
              <p:cNvSpPr/>
              <p:nvPr/>
            </p:nvSpPr>
            <p:spPr>
              <a:xfrm>
                <a:off x="802899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Ⅴ</a:t>
                </a:r>
              </a:p>
            </p:txBody>
          </p:sp>
          <p:sp>
            <p:nvSpPr>
              <p:cNvPr id="27" name="자유형 39">
                <a:extLst>
                  <a:ext uri="{FF2B5EF4-FFF2-40B4-BE49-F238E27FC236}">
                    <a16:creationId xmlns:a16="http://schemas.microsoft.com/office/drawing/2014/main" id="{F12577B3-CB12-78F7-2652-139B948EA486}"/>
                  </a:ext>
                </a:extLst>
              </p:cNvPr>
              <p:cNvSpPr/>
              <p:nvPr/>
            </p:nvSpPr>
            <p:spPr>
              <a:xfrm>
                <a:off x="781661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Ⅳ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8" name="자유형 40">
                <a:extLst>
                  <a:ext uri="{FF2B5EF4-FFF2-40B4-BE49-F238E27FC236}">
                    <a16:creationId xmlns:a16="http://schemas.microsoft.com/office/drawing/2014/main" id="{008BA970-8BF6-7441-2B0A-C0C6B73024AE}"/>
                  </a:ext>
                </a:extLst>
              </p:cNvPr>
              <p:cNvSpPr/>
              <p:nvPr/>
            </p:nvSpPr>
            <p:spPr>
              <a:xfrm>
                <a:off x="7604230" y="669290"/>
                <a:ext cx="176348" cy="163050"/>
              </a:xfrm>
              <a:prstGeom prst="round2SameRect">
                <a:avLst/>
              </a:prstGeom>
              <a:solidFill>
                <a:srgbClr val="11479F"/>
              </a:solidFill>
              <a:ln w="3175">
                <a:solidFill>
                  <a:srgbClr val="1147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98" b="1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Ⅲ</a:t>
                </a:r>
                <a:endParaRPr kumimoji="0" lang="ko-KR" altLang="en-US" sz="998" b="1" kern="0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9" name="자유형 41">
                <a:extLst>
                  <a:ext uri="{FF2B5EF4-FFF2-40B4-BE49-F238E27FC236}">
                    <a16:creationId xmlns:a16="http://schemas.microsoft.com/office/drawing/2014/main" id="{3E747205-DEBA-46C2-B11C-5BFBE95732A5}"/>
                  </a:ext>
                </a:extLst>
              </p:cNvPr>
              <p:cNvSpPr/>
              <p:nvPr/>
            </p:nvSpPr>
            <p:spPr>
              <a:xfrm>
                <a:off x="739185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 latinLnBrk="0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Ⅱ</a:t>
                </a:r>
              </a:p>
            </p:txBody>
          </p:sp>
          <p:sp>
            <p:nvSpPr>
              <p:cNvPr id="30" name="자유형 42">
                <a:extLst>
                  <a:ext uri="{FF2B5EF4-FFF2-40B4-BE49-F238E27FC236}">
                    <a16:creationId xmlns:a16="http://schemas.microsoft.com/office/drawing/2014/main" id="{4F8E743F-7A84-D382-5EA2-5B630F31E41D}"/>
                  </a:ext>
                </a:extLst>
              </p:cNvPr>
              <p:cNvSpPr/>
              <p:nvPr/>
            </p:nvSpPr>
            <p:spPr>
              <a:xfrm>
                <a:off x="7179470" y="669291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noProof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Ⅰ</a:t>
                </a:r>
                <a:endParaRPr kumimoji="0" lang="ko-KR" altLang="en-US" sz="900" b="0" kern="0" spc="-55" normalizeH="0" baseline="0" noProof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31" name="자유형 38">
                <a:extLst>
                  <a:ext uri="{FF2B5EF4-FFF2-40B4-BE49-F238E27FC236}">
                    <a16:creationId xmlns:a16="http://schemas.microsoft.com/office/drawing/2014/main" id="{EA0EDEA0-3C5B-ACB1-0C73-F038D95B77B7}"/>
                  </a:ext>
                </a:extLst>
              </p:cNvPr>
              <p:cNvSpPr/>
              <p:nvPr userDrawn="1"/>
            </p:nvSpPr>
            <p:spPr>
              <a:xfrm>
                <a:off x="8241371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Ⅵ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CF1DE2-90CB-9ADA-C429-89DF8F637F6B}"/>
                </a:ext>
              </a:extLst>
            </p:cNvPr>
            <p:cNvSpPr txBox="1"/>
            <p:nvPr userDrawn="1"/>
          </p:nvSpPr>
          <p:spPr>
            <a:xfrm>
              <a:off x="7241884" y="462199"/>
              <a:ext cx="159854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텍스트 입력하세요</a:t>
              </a:r>
              <a:r>
                <a:rPr lang="en-US" altLang="ko-KR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900" b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2341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DA50C0-CA41-1578-8EF2-961B58000B86}"/>
              </a:ext>
            </a:extLst>
          </p:cNvPr>
          <p:cNvGrpSpPr/>
          <p:nvPr userDrawn="1"/>
        </p:nvGrpSpPr>
        <p:grpSpPr>
          <a:xfrm>
            <a:off x="10410825" y="457437"/>
            <a:ext cx="1385932" cy="370142"/>
            <a:chOff x="7241884" y="462199"/>
            <a:chExt cx="1598540" cy="37014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14C81C-356C-54C5-8C2E-AB6925C02581}"/>
                </a:ext>
              </a:extLst>
            </p:cNvPr>
            <p:cNvGrpSpPr/>
            <p:nvPr userDrawn="1"/>
          </p:nvGrpSpPr>
          <p:grpSpPr>
            <a:xfrm>
              <a:off x="7581903" y="669290"/>
              <a:ext cx="1157286" cy="163051"/>
              <a:chOff x="7179470" y="669290"/>
              <a:chExt cx="1238249" cy="163051"/>
            </a:xfrm>
          </p:grpSpPr>
          <p:sp>
            <p:nvSpPr>
              <p:cNvPr id="26" name="자유형 38">
                <a:extLst>
                  <a:ext uri="{FF2B5EF4-FFF2-40B4-BE49-F238E27FC236}">
                    <a16:creationId xmlns:a16="http://schemas.microsoft.com/office/drawing/2014/main" id="{979FB147-260C-99BC-1CF6-6071A6FC2FFF}"/>
                  </a:ext>
                </a:extLst>
              </p:cNvPr>
              <p:cNvSpPr/>
              <p:nvPr/>
            </p:nvSpPr>
            <p:spPr>
              <a:xfrm>
                <a:off x="802899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Ⅴ</a:t>
                </a:r>
              </a:p>
            </p:txBody>
          </p:sp>
          <p:sp>
            <p:nvSpPr>
              <p:cNvPr id="27" name="자유형 39">
                <a:extLst>
                  <a:ext uri="{FF2B5EF4-FFF2-40B4-BE49-F238E27FC236}">
                    <a16:creationId xmlns:a16="http://schemas.microsoft.com/office/drawing/2014/main" id="{F12577B3-CB12-78F7-2652-139B948EA486}"/>
                  </a:ext>
                </a:extLst>
              </p:cNvPr>
              <p:cNvSpPr/>
              <p:nvPr/>
            </p:nvSpPr>
            <p:spPr>
              <a:xfrm>
                <a:off x="7816610" y="669290"/>
                <a:ext cx="176348" cy="163050"/>
              </a:xfrm>
              <a:prstGeom prst="round2SameRect">
                <a:avLst/>
              </a:prstGeom>
              <a:solidFill>
                <a:srgbClr val="11479F"/>
              </a:solidFill>
              <a:ln w="3175">
                <a:solidFill>
                  <a:srgbClr val="1147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98" b="1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Ⅳ</a:t>
                </a:r>
                <a:endParaRPr kumimoji="0" lang="ko-KR" altLang="en-US" sz="998" b="1" kern="0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8" name="자유형 40">
                <a:extLst>
                  <a:ext uri="{FF2B5EF4-FFF2-40B4-BE49-F238E27FC236}">
                    <a16:creationId xmlns:a16="http://schemas.microsoft.com/office/drawing/2014/main" id="{008BA970-8BF6-7441-2B0A-C0C6B73024AE}"/>
                  </a:ext>
                </a:extLst>
              </p:cNvPr>
              <p:cNvSpPr/>
              <p:nvPr/>
            </p:nvSpPr>
            <p:spPr>
              <a:xfrm>
                <a:off x="760423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Ⅲ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9" name="자유형 41">
                <a:extLst>
                  <a:ext uri="{FF2B5EF4-FFF2-40B4-BE49-F238E27FC236}">
                    <a16:creationId xmlns:a16="http://schemas.microsoft.com/office/drawing/2014/main" id="{3E747205-DEBA-46C2-B11C-5BFBE95732A5}"/>
                  </a:ext>
                </a:extLst>
              </p:cNvPr>
              <p:cNvSpPr/>
              <p:nvPr/>
            </p:nvSpPr>
            <p:spPr>
              <a:xfrm>
                <a:off x="739185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 latinLnBrk="0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Ⅱ</a:t>
                </a:r>
              </a:p>
            </p:txBody>
          </p:sp>
          <p:sp>
            <p:nvSpPr>
              <p:cNvPr id="30" name="자유형 42">
                <a:extLst>
                  <a:ext uri="{FF2B5EF4-FFF2-40B4-BE49-F238E27FC236}">
                    <a16:creationId xmlns:a16="http://schemas.microsoft.com/office/drawing/2014/main" id="{4F8E743F-7A84-D382-5EA2-5B630F31E41D}"/>
                  </a:ext>
                </a:extLst>
              </p:cNvPr>
              <p:cNvSpPr/>
              <p:nvPr/>
            </p:nvSpPr>
            <p:spPr>
              <a:xfrm>
                <a:off x="7179470" y="669291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noProof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Ⅰ</a:t>
                </a:r>
                <a:endParaRPr kumimoji="0" lang="ko-KR" altLang="en-US" sz="900" b="0" kern="0" spc="-55" normalizeH="0" baseline="0" noProof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31" name="자유형 38">
                <a:extLst>
                  <a:ext uri="{FF2B5EF4-FFF2-40B4-BE49-F238E27FC236}">
                    <a16:creationId xmlns:a16="http://schemas.microsoft.com/office/drawing/2014/main" id="{EA0EDEA0-3C5B-ACB1-0C73-F038D95B77B7}"/>
                  </a:ext>
                </a:extLst>
              </p:cNvPr>
              <p:cNvSpPr/>
              <p:nvPr userDrawn="1"/>
            </p:nvSpPr>
            <p:spPr>
              <a:xfrm>
                <a:off x="8241371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Ⅵ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CF1DE2-90CB-9ADA-C429-89DF8F637F6B}"/>
                </a:ext>
              </a:extLst>
            </p:cNvPr>
            <p:cNvSpPr txBox="1"/>
            <p:nvPr userDrawn="1"/>
          </p:nvSpPr>
          <p:spPr>
            <a:xfrm>
              <a:off x="7241884" y="462199"/>
              <a:ext cx="159854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텍스트 입력하세요</a:t>
              </a:r>
              <a:r>
                <a:rPr lang="en-US" altLang="ko-KR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900" b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3921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DA50C0-CA41-1578-8EF2-961B58000B86}"/>
              </a:ext>
            </a:extLst>
          </p:cNvPr>
          <p:cNvGrpSpPr/>
          <p:nvPr userDrawn="1"/>
        </p:nvGrpSpPr>
        <p:grpSpPr>
          <a:xfrm>
            <a:off x="10410825" y="457437"/>
            <a:ext cx="1385932" cy="370142"/>
            <a:chOff x="7241884" y="462199"/>
            <a:chExt cx="1598540" cy="37014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14C81C-356C-54C5-8C2E-AB6925C02581}"/>
                </a:ext>
              </a:extLst>
            </p:cNvPr>
            <p:cNvGrpSpPr/>
            <p:nvPr userDrawn="1"/>
          </p:nvGrpSpPr>
          <p:grpSpPr>
            <a:xfrm>
              <a:off x="7581903" y="669290"/>
              <a:ext cx="1157286" cy="163051"/>
              <a:chOff x="7179470" y="669290"/>
              <a:chExt cx="1238249" cy="163051"/>
            </a:xfrm>
          </p:grpSpPr>
          <p:sp>
            <p:nvSpPr>
              <p:cNvPr id="26" name="자유형 38">
                <a:extLst>
                  <a:ext uri="{FF2B5EF4-FFF2-40B4-BE49-F238E27FC236}">
                    <a16:creationId xmlns:a16="http://schemas.microsoft.com/office/drawing/2014/main" id="{979FB147-260C-99BC-1CF6-6071A6FC2FFF}"/>
                  </a:ext>
                </a:extLst>
              </p:cNvPr>
              <p:cNvSpPr/>
              <p:nvPr/>
            </p:nvSpPr>
            <p:spPr>
              <a:xfrm>
                <a:off x="8028990" y="669290"/>
                <a:ext cx="176348" cy="163050"/>
              </a:xfrm>
              <a:prstGeom prst="round2SameRect">
                <a:avLst/>
              </a:prstGeom>
              <a:solidFill>
                <a:srgbClr val="11479F"/>
              </a:solidFill>
              <a:ln w="3175">
                <a:solidFill>
                  <a:srgbClr val="1147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98" b="1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Ⅴ</a:t>
                </a:r>
              </a:p>
            </p:txBody>
          </p:sp>
          <p:sp>
            <p:nvSpPr>
              <p:cNvPr id="27" name="자유형 39">
                <a:extLst>
                  <a:ext uri="{FF2B5EF4-FFF2-40B4-BE49-F238E27FC236}">
                    <a16:creationId xmlns:a16="http://schemas.microsoft.com/office/drawing/2014/main" id="{F12577B3-CB12-78F7-2652-139B948EA486}"/>
                  </a:ext>
                </a:extLst>
              </p:cNvPr>
              <p:cNvSpPr/>
              <p:nvPr/>
            </p:nvSpPr>
            <p:spPr>
              <a:xfrm>
                <a:off x="781661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Ⅳ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8" name="자유형 40">
                <a:extLst>
                  <a:ext uri="{FF2B5EF4-FFF2-40B4-BE49-F238E27FC236}">
                    <a16:creationId xmlns:a16="http://schemas.microsoft.com/office/drawing/2014/main" id="{008BA970-8BF6-7441-2B0A-C0C6B73024AE}"/>
                  </a:ext>
                </a:extLst>
              </p:cNvPr>
              <p:cNvSpPr/>
              <p:nvPr/>
            </p:nvSpPr>
            <p:spPr>
              <a:xfrm>
                <a:off x="760423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Ⅲ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9" name="자유형 41">
                <a:extLst>
                  <a:ext uri="{FF2B5EF4-FFF2-40B4-BE49-F238E27FC236}">
                    <a16:creationId xmlns:a16="http://schemas.microsoft.com/office/drawing/2014/main" id="{3E747205-DEBA-46C2-B11C-5BFBE95732A5}"/>
                  </a:ext>
                </a:extLst>
              </p:cNvPr>
              <p:cNvSpPr/>
              <p:nvPr/>
            </p:nvSpPr>
            <p:spPr>
              <a:xfrm>
                <a:off x="739185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 latinLnBrk="0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Ⅱ</a:t>
                </a:r>
              </a:p>
            </p:txBody>
          </p:sp>
          <p:sp>
            <p:nvSpPr>
              <p:cNvPr id="30" name="자유형 42">
                <a:extLst>
                  <a:ext uri="{FF2B5EF4-FFF2-40B4-BE49-F238E27FC236}">
                    <a16:creationId xmlns:a16="http://schemas.microsoft.com/office/drawing/2014/main" id="{4F8E743F-7A84-D382-5EA2-5B630F31E41D}"/>
                  </a:ext>
                </a:extLst>
              </p:cNvPr>
              <p:cNvSpPr/>
              <p:nvPr/>
            </p:nvSpPr>
            <p:spPr>
              <a:xfrm>
                <a:off x="7179470" y="669291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noProof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Ⅰ</a:t>
                </a:r>
                <a:endParaRPr kumimoji="0" lang="ko-KR" altLang="en-US" sz="900" b="0" kern="0" spc="-55" normalizeH="0" baseline="0" noProof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31" name="자유형 38">
                <a:extLst>
                  <a:ext uri="{FF2B5EF4-FFF2-40B4-BE49-F238E27FC236}">
                    <a16:creationId xmlns:a16="http://schemas.microsoft.com/office/drawing/2014/main" id="{EA0EDEA0-3C5B-ACB1-0C73-F038D95B77B7}"/>
                  </a:ext>
                </a:extLst>
              </p:cNvPr>
              <p:cNvSpPr/>
              <p:nvPr userDrawn="1"/>
            </p:nvSpPr>
            <p:spPr>
              <a:xfrm>
                <a:off x="8241371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Ⅵ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CF1DE2-90CB-9ADA-C429-89DF8F637F6B}"/>
                </a:ext>
              </a:extLst>
            </p:cNvPr>
            <p:cNvSpPr txBox="1"/>
            <p:nvPr userDrawn="1"/>
          </p:nvSpPr>
          <p:spPr>
            <a:xfrm>
              <a:off x="7241884" y="462199"/>
              <a:ext cx="159854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텍스트 입력하세요</a:t>
              </a:r>
              <a:r>
                <a:rPr lang="en-US" altLang="ko-KR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900" b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1202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DA50C0-CA41-1578-8EF2-961B58000B86}"/>
              </a:ext>
            </a:extLst>
          </p:cNvPr>
          <p:cNvGrpSpPr/>
          <p:nvPr userDrawn="1"/>
        </p:nvGrpSpPr>
        <p:grpSpPr>
          <a:xfrm>
            <a:off x="10410825" y="457437"/>
            <a:ext cx="1385932" cy="370142"/>
            <a:chOff x="7241884" y="462199"/>
            <a:chExt cx="1598540" cy="37014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14C81C-356C-54C5-8C2E-AB6925C02581}"/>
                </a:ext>
              </a:extLst>
            </p:cNvPr>
            <p:cNvGrpSpPr/>
            <p:nvPr userDrawn="1"/>
          </p:nvGrpSpPr>
          <p:grpSpPr>
            <a:xfrm>
              <a:off x="7581903" y="669290"/>
              <a:ext cx="1157286" cy="163051"/>
              <a:chOff x="7179470" y="669290"/>
              <a:chExt cx="1238249" cy="163051"/>
            </a:xfrm>
          </p:grpSpPr>
          <p:sp>
            <p:nvSpPr>
              <p:cNvPr id="26" name="자유형 38">
                <a:extLst>
                  <a:ext uri="{FF2B5EF4-FFF2-40B4-BE49-F238E27FC236}">
                    <a16:creationId xmlns:a16="http://schemas.microsoft.com/office/drawing/2014/main" id="{979FB147-260C-99BC-1CF6-6071A6FC2FFF}"/>
                  </a:ext>
                </a:extLst>
              </p:cNvPr>
              <p:cNvSpPr/>
              <p:nvPr/>
            </p:nvSpPr>
            <p:spPr>
              <a:xfrm>
                <a:off x="802899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Ⅴ</a:t>
                </a:r>
              </a:p>
            </p:txBody>
          </p:sp>
          <p:sp>
            <p:nvSpPr>
              <p:cNvPr id="27" name="자유형 39">
                <a:extLst>
                  <a:ext uri="{FF2B5EF4-FFF2-40B4-BE49-F238E27FC236}">
                    <a16:creationId xmlns:a16="http://schemas.microsoft.com/office/drawing/2014/main" id="{F12577B3-CB12-78F7-2652-139B948EA486}"/>
                  </a:ext>
                </a:extLst>
              </p:cNvPr>
              <p:cNvSpPr/>
              <p:nvPr/>
            </p:nvSpPr>
            <p:spPr>
              <a:xfrm>
                <a:off x="781661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Ⅳ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8" name="자유형 40">
                <a:extLst>
                  <a:ext uri="{FF2B5EF4-FFF2-40B4-BE49-F238E27FC236}">
                    <a16:creationId xmlns:a16="http://schemas.microsoft.com/office/drawing/2014/main" id="{008BA970-8BF6-7441-2B0A-C0C6B73024AE}"/>
                  </a:ext>
                </a:extLst>
              </p:cNvPr>
              <p:cNvSpPr/>
              <p:nvPr/>
            </p:nvSpPr>
            <p:spPr>
              <a:xfrm>
                <a:off x="760423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Ⅲ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9" name="자유형 41">
                <a:extLst>
                  <a:ext uri="{FF2B5EF4-FFF2-40B4-BE49-F238E27FC236}">
                    <a16:creationId xmlns:a16="http://schemas.microsoft.com/office/drawing/2014/main" id="{3E747205-DEBA-46C2-B11C-5BFBE95732A5}"/>
                  </a:ext>
                </a:extLst>
              </p:cNvPr>
              <p:cNvSpPr/>
              <p:nvPr/>
            </p:nvSpPr>
            <p:spPr>
              <a:xfrm>
                <a:off x="739185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 latinLnBrk="0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Ⅱ</a:t>
                </a:r>
              </a:p>
            </p:txBody>
          </p:sp>
          <p:sp>
            <p:nvSpPr>
              <p:cNvPr id="30" name="자유형 42">
                <a:extLst>
                  <a:ext uri="{FF2B5EF4-FFF2-40B4-BE49-F238E27FC236}">
                    <a16:creationId xmlns:a16="http://schemas.microsoft.com/office/drawing/2014/main" id="{4F8E743F-7A84-D382-5EA2-5B630F31E41D}"/>
                  </a:ext>
                </a:extLst>
              </p:cNvPr>
              <p:cNvSpPr/>
              <p:nvPr/>
            </p:nvSpPr>
            <p:spPr>
              <a:xfrm>
                <a:off x="7179470" y="669291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noProof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Ⅰ</a:t>
                </a:r>
                <a:endParaRPr kumimoji="0" lang="ko-KR" altLang="en-US" sz="900" b="0" kern="0" spc="-55" normalizeH="0" baseline="0" noProof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31" name="자유형 38">
                <a:extLst>
                  <a:ext uri="{FF2B5EF4-FFF2-40B4-BE49-F238E27FC236}">
                    <a16:creationId xmlns:a16="http://schemas.microsoft.com/office/drawing/2014/main" id="{EA0EDEA0-3C5B-ACB1-0C73-F038D95B77B7}"/>
                  </a:ext>
                </a:extLst>
              </p:cNvPr>
              <p:cNvSpPr/>
              <p:nvPr userDrawn="1"/>
            </p:nvSpPr>
            <p:spPr>
              <a:xfrm>
                <a:off x="8241371" y="669290"/>
                <a:ext cx="176348" cy="163050"/>
              </a:xfrm>
              <a:prstGeom prst="round2SameRect">
                <a:avLst/>
              </a:prstGeom>
              <a:solidFill>
                <a:srgbClr val="11479F"/>
              </a:solidFill>
              <a:ln w="3175">
                <a:solidFill>
                  <a:srgbClr val="1147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98" b="1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Ⅵ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CF1DE2-90CB-9ADA-C429-89DF8F637F6B}"/>
                </a:ext>
              </a:extLst>
            </p:cNvPr>
            <p:cNvSpPr txBox="1"/>
            <p:nvPr userDrawn="1"/>
          </p:nvSpPr>
          <p:spPr>
            <a:xfrm>
              <a:off x="7241884" y="462199"/>
              <a:ext cx="159854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텍스트 입력하세요</a:t>
              </a:r>
              <a:r>
                <a:rPr lang="en-US" altLang="ko-KR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900" b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5547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bg>
      <p:bgPr>
        <a:solidFill>
          <a:srgbClr val="E5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8C3F07-3A1B-5CDF-EAC6-BCC269AE73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166" t="31051"/>
          <a:stretch/>
        </p:blipFill>
        <p:spPr>
          <a:xfrm>
            <a:off x="0" y="0"/>
            <a:ext cx="2063552" cy="108524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27749D7-BC0D-87AD-B947-06FCF08E317E}"/>
              </a:ext>
            </a:extLst>
          </p:cNvPr>
          <p:cNvGrpSpPr/>
          <p:nvPr userDrawn="1"/>
        </p:nvGrpSpPr>
        <p:grpSpPr>
          <a:xfrm>
            <a:off x="9036095" y="507113"/>
            <a:ext cx="6253753" cy="6350888"/>
            <a:chOff x="6205706" y="945871"/>
            <a:chExt cx="5821705" cy="591212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714A55C-234E-0C02-67C5-A98063F3407E}"/>
                </a:ext>
              </a:extLst>
            </p:cNvPr>
            <p:cNvGrpSpPr/>
            <p:nvPr userDrawn="1"/>
          </p:nvGrpSpPr>
          <p:grpSpPr>
            <a:xfrm>
              <a:off x="6205706" y="2451100"/>
              <a:ext cx="4218480" cy="4406900"/>
              <a:chOff x="5868145" y="2098462"/>
              <a:chExt cx="4556041" cy="4759538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9CAE410A-ADF2-E7D4-F91D-238BC02FB10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01" t="-2279" r="865" b="28879"/>
              <a:stretch/>
            </p:blipFill>
            <p:spPr>
              <a:xfrm>
                <a:off x="7036130" y="2098462"/>
                <a:ext cx="3388056" cy="3299441"/>
              </a:xfrm>
              <a:custGeom>
                <a:avLst/>
                <a:gdLst>
                  <a:gd name="connsiteX0" fmla="*/ 3318609 w 3318609"/>
                  <a:gd name="connsiteY0" fmla="*/ 0 h 3231810"/>
                  <a:gd name="connsiteX1" fmla="*/ 2168776 w 3318609"/>
                  <a:gd name="connsiteY1" fmla="*/ 0 h 3231810"/>
                  <a:gd name="connsiteX2" fmla="*/ 1822729 w 3318609"/>
                  <a:gd name="connsiteY2" fmla="*/ 342900 h 3231810"/>
                  <a:gd name="connsiteX3" fmla="*/ 1818256 w 3318609"/>
                  <a:gd name="connsiteY3" fmla="*/ 342900 h 3231810"/>
                  <a:gd name="connsiteX4" fmla="*/ 1651555 w 3318609"/>
                  <a:gd name="connsiteY4" fmla="*/ 508085 h 3231810"/>
                  <a:gd name="connsiteX5" fmla="*/ 1647642 w 3318609"/>
                  <a:gd name="connsiteY5" fmla="*/ 508085 h 3231810"/>
                  <a:gd name="connsiteX6" fmla="*/ 986309 w 3318609"/>
                  <a:gd name="connsiteY6" fmla="*/ 1163405 h 3231810"/>
                  <a:gd name="connsiteX7" fmla="*/ 984702 w 3318609"/>
                  <a:gd name="connsiteY7" fmla="*/ 1163405 h 3231810"/>
                  <a:gd name="connsiteX8" fmla="*/ 228364 w 3318609"/>
                  <a:gd name="connsiteY8" fmla="*/ 1912866 h 3231810"/>
                  <a:gd name="connsiteX9" fmla="*/ 223383 w 3318609"/>
                  <a:gd name="connsiteY9" fmla="*/ 3003445 h 3231810"/>
                  <a:gd name="connsiteX10" fmla="*/ 1313961 w 3318609"/>
                  <a:gd name="connsiteY10" fmla="*/ 3008426 h 3231810"/>
                  <a:gd name="connsiteX11" fmla="*/ 1968130 w 3318609"/>
                  <a:gd name="connsiteY11" fmla="*/ 2360204 h 3231810"/>
                  <a:gd name="connsiteX12" fmla="*/ 1976901 w 3318609"/>
                  <a:gd name="connsiteY12" fmla="*/ 2353106 h 3231810"/>
                  <a:gd name="connsiteX13" fmla="*/ 2126166 w 3318609"/>
                  <a:gd name="connsiteY13" fmla="*/ 2205199 h 3231810"/>
                  <a:gd name="connsiteX14" fmla="*/ 2147515 w 3318609"/>
                  <a:gd name="connsiteY14" fmla="*/ 2187921 h 3231810"/>
                  <a:gd name="connsiteX15" fmla="*/ 2473630 w 3318609"/>
                  <a:gd name="connsiteY15" fmla="*/ 1864771 h 3231810"/>
                  <a:gd name="connsiteX16" fmla="*/ 2498035 w 3318609"/>
                  <a:gd name="connsiteY16" fmla="*/ 1845021 h 3231810"/>
                  <a:gd name="connsiteX17" fmla="*/ 3318609 w 3318609"/>
                  <a:gd name="connsiteY17" fmla="*/ 1031907 h 3231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318609" h="3231810">
                    <a:moveTo>
                      <a:pt x="3318609" y="0"/>
                    </a:moveTo>
                    <a:lnTo>
                      <a:pt x="2168776" y="0"/>
                    </a:lnTo>
                    <a:lnTo>
                      <a:pt x="1822729" y="342900"/>
                    </a:lnTo>
                    <a:lnTo>
                      <a:pt x="1818256" y="342900"/>
                    </a:lnTo>
                    <a:lnTo>
                      <a:pt x="1651555" y="508085"/>
                    </a:lnTo>
                    <a:lnTo>
                      <a:pt x="1647642" y="508085"/>
                    </a:lnTo>
                    <a:lnTo>
                      <a:pt x="986309" y="1163405"/>
                    </a:lnTo>
                    <a:lnTo>
                      <a:pt x="984702" y="1163405"/>
                    </a:lnTo>
                    <a:lnTo>
                      <a:pt x="228364" y="1912866"/>
                    </a:lnTo>
                    <a:cubicBezTo>
                      <a:pt x="-74167" y="2212646"/>
                      <a:pt x="-76396" y="2700915"/>
                      <a:pt x="223383" y="3003445"/>
                    </a:cubicBezTo>
                    <a:cubicBezTo>
                      <a:pt x="523163" y="3305976"/>
                      <a:pt x="1011431" y="3308206"/>
                      <a:pt x="1313961" y="3008426"/>
                    </a:cubicBezTo>
                    <a:lnTo>
                      <a:pt x="1968130" y="2360204"/>
                    </a:lnTo>
                    <a:lnTo>
                      <a:pt x="1976901" y="2353106"/>
                    </a:lnTo>
                    <a:lnTo>
                      <a:pt x="2126166" y="2205199"/>
                    </a:lnTo>
                    <a:lnTo>
                      <a:pt x="2147515" y="2187921"/>
                    </a:lnTo>
                    <a:lnTo>
                      <a:pt x="2473630" y="1864771"/>
                    </a:lnTo>
                    <a:lnTo>
                      <a:pt x="2498035" y="1845021"/>
                    </a:lnTo>
                    <a:lnTo>
                      <a:pt x="3318609" y="1031907"/>
                    </a:lnTo>
                    <a:close/>
                  </a:path>
                </a:pathLst>
              </a:custGeom>
            </p:spPr>
          </p:pic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217AE092-118A-58BE-41F4-2D86B1F7C88A}"/>
                  </a:ext>
                </a:extLst>
              </p:cNvPr>
              <p:cNvGrpSpPr/>
              <p:nvPr userDrawn="1"/>
            </p:nvGrpSpPr>
            <p:grpSpPr>
              <a:xfrm flipH="1">
                <a:off x="5868145" y="4565610"/>
                <a:ext cx="2936724" cy="2292390"/>
                <a:chOff x="396452" y="4611293"/>
                <a:chExt cx="2876529" cy="2245402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74923BAD-AFB6-8A1A-B802-682C8484F2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713" t="37601" r="8622"/>
                <a:stretch>
                  <a:fillRect/>
                </a:stretch>
              </p:blipFill>
              <p:spPr>
                <a:xfrm flipH="1">
                  <a:off x="396452" y="4673612"/>
                  <a:ext cx="2876529" cy="2183083"/>
                </a:xfrm>
                <a:custGeom>
                  <a:avLst/>
                  <a:gdLst>
                    <a:gd name="connsiteX0" fmla="*/ 4092719 w 5638655"/>
                    <a:gd name="connsiteY0" fmla="*/ 17 h 4279340"/>
                    <a:gd name="connsiteX1" fmla="*/ 5188788 w 5638655"/>
                    <a:gd name="connsiteY1" fmla="*/ 459899 h 4279340"/>
                    <a:gd name="connsiteX2" fmla="*/ 5188787 w 5638655"/>
                    <a:gd name="connsiteY2" fmla="*/ 459898 h 4279340"/>
                    <a:gd name="connsiteX3" fmla="*/ 5178757 w 5638655"/>
                    <a:gd name="connsiteY3" fmla="*/ 2656190 h 4279340"/>
                    <a:gd name="connsiteX4" fmla="*/ 3540714 w 5638655"/>
                    <a:gd name="connsiteY4" fmla="*/ 4279340 h 4279340"/>
                    <a:gd name="connsiteX5" fmla="*/ 16909 w 5638655"/>
                    <a:gd name="connsiteY5" fmla="*/ 4279340 h 4279340"/>
                    <a:gd name="connsiteX6" fmla="*/ 6444 w 5638655"/>
                    <a:gd name="connsiteY6" fmla="*/ 4204400 h 4279340"/>
                    <a:gd name="connsiteX7" fmla="*/ 459898 w 5638655"/>
                    <a:gd name="connsiteY7" fmla="*/ 2959439 h 4279340"/>
                    <a:gd name="connsiteX8" fmla="*/ 2992496 w 5638655"/>
                    <a:gd name="connsiteY8" fmla="*/ 449869 h 4279340"/>
                    <a:gd name="connsiteX9" fmla="*/ 4092719 w 5638655"/>
                    <a:gd name="connsiteY9" fmla="*/ 17 h 4279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38655" h="4279340">
                      <a:moveTo>
                        <a:pt x="4092719" y="17"/>
                      </a:moveTo>
                      <a:cubicBezTo>
                        <a:pt x="4490170" y="1832"/>
                        <a:pt x="4886928" y="155269"/>
                        <a:pt x="5188788" y="459899"/>
                      </a:cubicBezTo>
                      <a:lnTo>
                        <a:pt x="5188787" y="459898"/>
                      </a:lnTo>
                      <a:cubicBezTo>
                        <a:pt x="5792506" y="1069157"/>
                        <a:pt x="5788016" y="2052470"/>
                        <a:pt x="5178757" y="2656190"/>
                      </a:cubicBezTo>
                      <a:lnTo>
                        <a:pt x="3540714" y="4279340"/>
                      </a:lnTo>
                      <a:lnTo>
                        <a:pt x="16909" y="4279340"/>
                      </a:lnTo>
                      <a:lnTo>
                        <a:pt x="6444" y="4204400"/>
                      </a:lnTo>
                      <a:cubicBezTo>
                        <a:pt x="-34165" y="3758729"/>
                        <a:pt x="117190" y="3299031"/>
                        <a:pt x="459898" y="2959439"/>
                      </a:cubicBezTo>
                      <a:lnTo>
                        <a:pt x="2992496" y="449869"/>
                      </a:lnTo>
                      <a:cubicBezTo>
                        <a:pt x="3297125" y="148009"/>
                        <a:pt x="3695268" y="-1798"/>
                        <a:pt x="4092719" y="17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1CE36C93-8155-95B1-05A9-7D200347C1D0}"/>
                    </a:ext>
                  </a:extLst>
                </p:cNvPr>
                <p:cNvSpPr/>
                <p:nvPr/>
              </p:nvSpPr>
              <p:spPr>
                <a:xfrm rot="13484301" flipH="1">
                  <a:off x="714502" y="4611293"/>
                  <a:ext cx="1112910" cy="868812"/>
                </a:xfrm>
                <a:custGeom>
                  <a:avLst/>
                  <a:gdLst>
                    <a:gd name="connsiteX0" fmla="*/ 0 w 2181557"/>
                    <a:gd name="connsiteY0" fmla="*/ 150041 h 1703069"/>
                    <a:gd name="connsiteX1" fmla="*/ 0 w 2181557"/>
                    <a:gd name="connsiteY1" fmla="*/ 150040 h 1703069"/>
                    <a:gd name="connsiteX2" fmla="*/ 0 w 2181557"/>
                    <a:gd name="connsiteY2" fmla="*/ 150040 h 1703069"/>
                    <a:gd name="connsiteX3" fmla="*/ 454872 w 2181557"/>
                    <a:gd name="connsiteY3" fmla="*/ 1248197 h 1703069"/>
                    <a:gd name="connsiteX4" fmla="*/ 8018 w 2181557"/>
                    <a:gd name="connsiteY4" fmla="*/ 308828 h 1703069"/>
                    <a:gd name="connsiteX5" fmla="*/ 0 w 2181557"/>
                    <a:gd name="connsiteY5" fmla="*/ 150040 h 1703069"/>
                    <a:gd name="connsiteX6" fmla="*/ 7577 w 2181557"/>
                    <a:gd name="connsiteY6" fmla="*/ 0 h 1703069"/>
                    <a:gd name="connsiteX7" fmla="*/ 669901 w 2181557"/>
                    <a:gd name="connsiteY7" fmla="*/ 0 h 1703069"/>
                    <a:gd name="connsiteX8" fmla="*/ 2181557 w 2181557"/>
                    <a:gd name="connsiteY8" fmla="*/ 1511656 h 1703069"/>
                    <a:gd name="connsiteX9" fmla="*/ 2181556 w 2181557"/>
                    <a:gd name="connsiteY9" fmla="*/ 1511656 h 1703069"/>
                    <a:gd name="connsiteX10" fmla="*/ 2173751 w 2181557"/>
                    <a:gd name="connsiteY10" fmla="*/ 1666214 h 1703069"/>
                    <a:gd name="connsiteX11" fmla="*/ 2168127 w 2181557"/>
                    <a:gd name="connsiteY11" fmla="*/ 1703069 h 1703069"/>
                    <a:gd name="connsiteX12" fmla="*/ 1553029 w 2181557"/>
                    <a:gd name="connsiteY12" fmla="*/ 1703069 h 1703069"/>
                    <a:gd name="connsiteX13" fmla="*/ 454872 w 2181557"/>
                    <a:gd name="connsiteY13" fmla="*/ 1248197 h 1703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81557" h="1703069">
                      <a:moveTo>
                        <a:pt x="0" y="150041"/>
                      </a:moveTo>
                      <a:lnTo>
                        <a:pt x="0" y="150040"/>
                      </a:lnTo>
                      <a:lnTo>
                        <a:pt x="0" y="150040"/>
                      </a:lnTo>
                      <a:close/>
                      <a:moveTo>
                        <a:pt x="454872" y="1248197"/>
                      </a:moveTo>
                      <a:cubicBezTo>
                        <a:pt x="208959" y="1002285"/>
                        <a:pt x="45133" y="674286"/>
                        <a:pt x="8018" y="308828"/>
                      </a:cubicBezTo>
                      <a:lnTo>
                        <a:pt x="0" y="150040"/>
                      </a:lnTo>
                      <a:lnTo>
                        <a:pt x="7577" y="0"/>
                      </a:lnTo>
                      <a:lnTo>
                        <a:pt x="669901" y="0"/>
                      </a:lnTo>
                      <a:cubicBezTo>
                        <a:pt x="1504766" y="0"/>
                        <a:pt x="2181557" y="676791"/>
                        <a:pt x="2181557" y="1511656"/>
                      </a:cubicBezTo>
                      <a:lnTo>
                        <a:pt x="2181556" y="1511656"/>
                      </a:lnTo>
                      <a:cubicBezTo>
                        <a:pt x="2181556" y="1563835"/>
                        <a:pt x="2178912" y="1615396"/>
                        <a:pt x="2173751" y="1666214"/>
                      </a:cubicBezTo>
                      <a:lnTo>
                        <a:pt x="2168127" y="1703069"/>
                      </a:lnTo>
                      <a:lnTo>
                        <a:pt x="1553029" y="1703069"/>
                      </a:lnTo>
                      <a:cubicBezTo>
                        <a:pt x="1124172" y="1703069"/>
                        <a:pt x="735915" y="1529240"/>
                        <a:pt x="454872" y="124819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1800" dirty="0">
                    <a:latin typeface="KoPub돋움체 Bold" panose="02020603020101020101" pitchFamily="18" charset="-127"/>
                  </a:endParaRPr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C6AB845-F437-D8C7-54AA-DDA3E2DDC9B0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793"/>
              <a:stretch/>
            </p:blipFill>
            <p:spPr>
              <a:xfrm>
                <a:off x="7367081" y="4514232"/>
                <a:ext cx="2010078" cy="1198502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3B09838-ED80-CEDA-A583-306CC6D480B8}"/>
                </a:ext>
              </a:extLst>
            </p:cNvPr>
            <p:cNvSpPr/>
            <p:nvPr userDrawn="1"/>
          </p:nvSpPr>
          <p:spPr>
            <a:xfrm flipH="1">
              <a:off x="9152619" y="945871"/>
              <a:ext cx="2874792" cy="4348731"/>
            </a:xfrm>
            <a:prstGeom prst="rect">
              <a:avLst/>
            </a:prstGeom>
            <a:solidFill>
              <a:srgbClr val="EFEC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1955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8D6D09-344A-8735-FFFE-CF6F06441067}"/>
              </a:ext>
            </a:extLst>
          </p:cNvPr>
          <p:cNvGrpSpPr/>
          <p:nvPr userDrawn="1"/>
        </p:nvGrpSpPr>
        <p:grpSpPr>
          <a:xfrm>
            <a:off x="6168008" y="-603448"/>
            <a:ext cx="10089871" cy="7461448"/>
            <a:chOff x="3123089" y="-603448"/>
            <a:chExt cx="10089871" cy="746144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5CABED7-01E3-52A2-7C21-DD2EA513AD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70" b="31848"/>
            <a:stretch>
              <a:fillRect/>
            </a:stretch>
          </p:blipFill>
          <p:spPr>
            <a:xfrm>
              <a:off x="5365676" y="0"/>
              <a:ext cx="4184178" cy="4054544"/>
            </a:xfrm>
            <a:custGeom>
              <a:avLst/>
              <a:gdLst>
                <a:gd name="connsiteX0" fmla="*/ 1930242 w 4184178"/>
                <a:gd name="connsiteY0" fmla="*/ 0 h 4054544"/>
                <a:gd name="connsiteX1" fmla="*/ 4184178 w 4184178"/>
                <a:gd name="connsiteY1" fmla="*/ 0 h 4054544"/>
                <a:gd name="connsiteX2" fmla="*/ 4184178 w 4184178"/>
                <a:gd name="connsiteY2" fmla="*/ 2022772 h 4054544"/>
                <a:gd name="connsiteX3" fmla="*/ 2575666 w 4184178"/>
                <a:gd name="connsiteY3" fmla="*/ 3616660 h 4054544"/>
                <a:gd name="connsiteX4" fmla="*/ 437884 w 4184178"/>
                <a:gd name="connsiteY4" fmla="*/ 3606897 h 4054544"/>
                <a:gd name="connsiteX5" fmla="*/ 437884 w 4184178"/>
                <a:gd name="connsiteY5" fmla="*/ 3606897 h 4054544"/>
                <a:gd name="connsiteX6" fmla="*/ 447647 w 4184178"/>
                <a:gd name="connsiteY6" fmla="*/ 1469114 h 405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4178" h="4054544">
                  <a:moveTo>
                    <a:pt x="1930242" y="0"/>
                  </a:moveTo>
                  <a:lnTo>
                    <a:pt x="4184178" y="0"/>
                  </a:lnTo>
                  <a:lnTo>
                    <a:pt x="4184178" y="2022772"/>
                  </a:lnTo>
                  <a:lnTo>
                    <a:pt x="2575666" y="3616660"/>
                  </a:lnTo>
                  <a:cubicBezTo>
                    <a:pt x="1982637" y="4204297"/>
                    <a:pt x="1025520" y="4199926"/>
                    <a:pt x="437884" y="3606897"/>
                  </a:cubicBezTo>
                  <a:lnTo>
                    <a:pt x="437884" y="3606897"/>
                  </a:lnTo>
                  <a:cubicBezTo>
                    <a:pt x="-149752" y="3013868"/>
                    <a:pt x="-145382" y="2056751"/>
                    <a:pt x="447647" y="1469114"/>
                  </a:cubicBezTo>
                  <a:close/>
                </a:path>
              </a:pathLst>
            </a:cu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61B036-E920-E833-C7A7-728D22A35A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3" t="37601" r="8622"/>
            <a:stretch>
              <a:fillRect/>
            </a:stretch>
          </p:blipFill>
          <p:spPr>
            <a:xfrm>
              <a:off x="3123089" y="2578660"/>
              <a:ext cx="5638655" cy="4279340"/>
            </a:xfrm>
            <a:custGeom>
              <a:avLst/>
              <a:gdLst>
                <a:gd name="connsiteX0" fmla="*/ 4092719 w 5638655"/>
                <a:gd name="connsiteY0" fmla="*/ 17 h 4279340"/>
                <a:gd name="connsiteX1" fmla="*/ 5188788 w 5638655"/>
                <a:gd name="connsiteY1" fmla="*/ 459899 h 4279340"/>
                <a:gd name="connsiteX2" fmla="*/ 5188787 w 5638655"/>
                <a:gd name="connsiteY2" fmla="*/ 459898 h 4279340"/>
                <a:gd name="connsiteX3" fmla="*/ 5178757 w 5638655"/>
                <a:gd name="connsiteY3" fmla="*/ 2656190 h 4279340"/>
                <a:gd name="connsiteX4" fmla="*/ 3540714 w 5638655"/>
                <a:gd name="connsiteY4" fmla="*/ 4279340 h 4279340"/>
                <a:gd name="connsiteX5" fmla="*/ 16909 w 5638655"/>
                <a:gd name="connsiteY5" fmla="*/ 4279340 h 4279340"/>
                <a:gd name="connsiteX6" fmla="*/ 6444 w 5638655"/>
                <a:gd name="connsiteY6" fmla="*/ 4204400 h 4279340"/>
                <a:gd name="connsiteX7" fmla="*/ 459898 w 5638655"/>
                <a:gd name="connsiteY7" fmla="*/ 2959439 h 4279340"/>
                <a:gd name="connsiteX8" fmla="*/ 2992496 w 5638655"/>
                <a:gd name="connsiteY8" fmla="*/ 449869 h 4279340"/>
                <a:gd name="connsiteX9" fmla="*/ 4092719 w 5638655"/>
                <a:gd name="connsiteY9" fmla="*/ 17 h 427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38655" h="4279340">
                  <a:moveTo>
                    <a:pt x="4092719" y="17"/>
                  </a:moveTo>
                  <a:cubicBezTo>
                    <a:pt x="4490170" y="1832"/>
                    <a:pt x="4886928" y="155269"/>
                    <a:pt x="5188788" y="459899"/>
                  </a:cubicBezTo>
                  <a:lnTo>
                    <a:pt x="5188787" y="459898"/>
                  </a:lnTo>
                  <a:cubicBezTo>
                    <a:pt x="5792506" y="1069157"/>
                    <a:pt x="5788016" y="2052470"/>
                    <a:pt x="5178757" y="2656190"/>
                  </a:cubicBezTo>
                  <a:lnTo>
                    <a:pt x="3540714" y="4279340"/>
                  </a:lnTo>
                  <a:lnTo>
                    <a:pt x="16909" y="4279340"/>
                  </a:lnTo>
                  <a:lnTo>
                    <a:pt x="6444" y="4204400"/>
                  </a:lnTo>
                  <a:cubicBezTo>
                    <a:pt x="-34165" y="3758729"/>
                    <a:pt x="117190" y="3299031"/>
                    <a:pt x="459898" y="2959439"/>
                  </a:cubicBezTo>
                  <a:lnTo>
                    <a:pt x="2992496" y="449869"/>
                  </a:lnTo>
                  <a:cubicBezTo>
                    <a:pt x="3297125" y="148009"/>
                    <a:pt x="3695268" y="-1798"/>
                    <a:pt x="4092719" y="17"/>
                  </a:cubicBezTo>
                  <a:close/>
                </a:path>
              </a:pathLst>
            </a:custGeom>
          </p:spPr>
        </p:pic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491A8F43-B508-5D9C-F970-4AD170B44F7F}"/>
                </a:ext>
              </a:extLst>
            </p:cNvPr>
            <p:cNvSpPr/>
            <p:nvPr userDrawn="1"/>
          </p:nvSpPr>
          <p:spPr>
            <a:xfrm rot="8115699">
              <a:off x="5956736" y="2456500"/>
              <a:ext cx="2181557" cy="1703069"/>
            </a:xfrm>
            <a:custGeom>
              <a:avLst/>
              <a:gdLst>
                <a:gd name="connsiteX0" fmla="*/ 0 w 2181557"/>
                <a:gd name="connsiteY0" fmla="*/ 150041 h 1703069"/>
                <a:gd name="connsiteX1" fmla="*/ 0 w 2181557"/>
                <a:gd name="connsiteY1" fmla="*/ 150040 h 1703069"/>
                <a:gd name="connsiteX2" fmla="*/ 0 w 2181557"/>
                <a:gd name="connsiteY2" fmla="*/ 150040 h 1703069"/>
                <a:gd name="connsiteX3" fmla="*/ 454872 w 2181557"/>
                <a:gd name="connsiteY3" fmla="*/ 1248197 h 1703069"/>
                <a:gd name="connsiteX4" fmla="*/ 8018 w 2181557"/>
                <a:gd name="connsiteY4" fmla="*/ 308828 h 1703069"/>
                <a:gd name="connsiteX5" fmla="*/ 0 w 2181557"/>
                <a:gd name="connsiteY5" fmla="*/ 150040 h 1703069"/>
                <a:gd name="connsiteX6" fmla="*/ 7577 w 2181557"/>
                <a:gd name="connsiteY6" fmla="*/ 0 h 1703069"/>
                <a:gd name="connsiteX7" fmla="*/ 669901 w 2181557"/>
                <a:gd name="connsiteY7" fmla="*/ 0 h 1703069"/>
                <a:gd name="connsiteX8" fmla="*/ 2181557 w 2181557"/>
                <a:gd name="connsiteY8" fmla="*/ 1511656 h 1703069"/>
                <a:gd name="connsiteX9" fmla="*/ 2181556 w 2181557"/>
                <a:gd name="connsiteY9" fmla="*/ 1511656 h 1703069"/>
                <a:gd name="connsiteX10" fmla="*/ 2173751 w 2181557"/>
                <a:gd name="connsiteY10" fmla="*/ 1666214 h 1703069"/>
                <a:gd name="connsiteX11" fmla="*/ 2168127 w 2181557"/>
                <a:gd name="connsiteY11" fmla="*/ 1703069 h 1703069"/>
                <a:gd name="connsiteX12" fmla="*/ 1553029 w 2181557"/>
                <a:gd name="connsiteY12" fmla="*/ 1703069 h 1703069"/>
                <a:gd name="connsiteX13" fmla="*/ 454872 w 2181557"/>
                <a:gd name="connsiteY13" fmla="*/ 1248197 h 1703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1557" h="1703069">
                  <a:moveTo>
                    <a:pt x="0" y="150041"/>
                  </a:moveTo>
                  <a:lnTo>
                    <a:pt x="0" y="150040"/>
                  </a:lnTo>
                  <a:lnTo>
                    <a:pt x="0" y="150040"/>
                  </a:lnTo>
                  <a:close/>
                  <a:moveTo>
                    <a:pt x="454872" y="1248197"/>
                  </a:moveTo>
                  <a:cubicBezTo>
                    <a:pt x="208959" y="1002285"/>
                    <a:pt x="45133" y="674286"/>
                    <a:pt x="8018" y="308828"/>
                  </a:cubicBezTo>
                  <a:lnTo>
                    <a:pt x="0" y="150040"/>
                  </a:lnTo>
                  <a:lnTo>
                    <a:pt x="7577" y="0"/>
                  </a:lnTo>
                  <a:lnTo>
                    <a:pt x="669901" y="0"/>
                  </a:lnTo>
                  <a:cubicBezTo>
                    <a:pt x="1504766" y="0"/>
                    <a:pt x="2181557" y="676791"/>
                    <a:pt x="2181557" y="1511656"/>
                  </a:cubicBezTo>
                  <a:lnTo>
                    <a:pt x="2181556" y="1511656"/>
                  </a:lnTo>
                  <a:cubicBezTo>
                    <a:pt x="2181556" y="1563835"/>
                    <a:pt x="2178912" y="1615396"/>
                    <a:pt x="2173751" y="1666214"/>
                  </a:cubicBezTo>
                  <a:lnTo>
                    <a:pt x="2168127" y="1703069"/>
                  </a:lnTo>
                  <a:lnTo>
                    <a:pt x="1553029" y="1703069"/>
                  </a:lnTo>
                  <a:cubicBezTo>
                    <a:pt x="1124172" y="1703069"/>
                    <a:pt x="735915" y="1529240"/>
                    <a:pt x="454872" y="1248197"/>
                  </a:cubicBezTo>
                  <a:close/>
                </a:path>
              </a:pathLst>
            </a:custGeom>
            <a:solidFill>
              <a:srgbClr val="03248F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0" dirty="0">
                <a:latin typeface="KoPub돋움체 Bold" panose="02020603020101020101" pitchFamily="18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0E13336-EED5-7C0B-E10E-EC9A8A1C1A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861" y="1484610"/>
              <a:ext cx="3491378" cy="288299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365BBD3-1A0D-2C8B-CC0F-A04FE5EB7974}"/>
                </a:ext>
              </a:extLst>
            </p:cNvPr>
            <p:cNvSpPr/>
            <p:nvPr userDrawn="1"/>
          </p:nvSpPr>
          <p:spPr>
            <a:xfrm>
              <a:off x="9144000" y="-603448"/>
              <a:ext cx="4068960" cy="6155163"/>
            </a:xfrm>
            <a:prstGeom prst="rect">
              <a:avLst/>
            </a:prstGeom>
            <a:solidFill>
              <a:srgbClr val="ECEF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952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756DD51-ED31-A85A-7A32-2CD5CCFA0470}"/>
              </a:ext>
            </a:extLst>
          </p:cNvPr>
          <p:cNvGrpSpPr/>
          <p:nvPr userDrawn="1"/>
        </p:nvGrpSpPr>
        <p:grpSpPr>
          <a:xfrm>
            <a:off x="936444" y="0"/>
            <a:ext cx="2440344" cy="1507665"/>
            <a:chOff x="490838" y="-31962"/>
            <a:chExt cx="2440344" cy="1507665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FBCCB56A-17B1-3E29-F9C8-45CBB8037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769" y="875539"/>
              <a:ext cx="2398413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10000"/>
                </a:lnSpc>
                <a:spcBef>
                  <a:spcPts val="200"/>
                </a:spcBef>
                <a:defRPr/>
              </a:pPr>
              <a:r>
                <a:rPr lang="en-US" altLang="ko-KR" sz="3000" spc="-300" dirty="0">
                  <a:solidFill>
                    <a:srgbClr val="02259D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CONTENTS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37083D1-86B8-6A20-B4E1-FDE814D5149D}"/>
                </a:ext>
              </a:extLst>
            </p:cNvPr>
            <p:cNvCxnSpPr>
              <a:cxnSpLocks/>
            </p:cNvCxnSpPr>
            <p:nvPr/>
          </p:nvCxnSpPr>
          <p:spPr>
            <a:xfrm>
              <a:off x="490838" y="-31962"/>
              <a:ext cx="0" cy="1440075"/>
            </a:xfrm>
            <a:prstGeom prst="line">
              <a:avLst/>
            </a:prstGeom>
            <a:ln w="25400">
              <a:solidFill>
                <a:srgbClr val="0225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716CC5-546D-84C0-E326-DA8A3255494E}"/>
              </a:ext>
            </a:extLst>
          </p:cNvPr>
          <p:cNvGrpSpPr/>
          <p:nvPr userDrawn="1"/>
        </p:nvGrpSpPr>
        <p:grpSpPr>
          <a:xfrm>
            <a:off x="-2886286" y="945871"/>
            <a:ext cx="6159267" cy="5912129"/>
            <a:chOff x="-2886286" y="1202984"/>
            <a:chExt cx="6159267" cy="591212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54F7084-2D0B-C46B-2209-95A230F86413}"/>
                </a:ext>
              </a:extLst>
            </p:cNvPr>
            <p:cNvGrpSpPr/>
            <p:nvPr/>
          </p:nvGrpSpPr>
          <p:grpSpPr>
            <a:xfrm>
              <a:off x="-1283061" y="2355575"/>
              <a:ext cx="4556042" cy="4759538"/>
              <a:chOff x="-1189673" y="2194716"/>
              <a:chExt cx="4462654" cy="4661979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C23CD6E9-7369-CAFB-0F42-60F42B7F0D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01" t="-2279" r="865" b="28879"/>
              <a:stretch/>
            </p:blipFill>
            <p:spPr>
              <a:xfrm flipH="1">
                <a:off x="-1189673" y="2194716"/>
                <a:ext cx="3318609" cy="3231810"/>
              </a:xfrm>
              <a:custGeom>
                <a:avLst/>
                <a:gdLst>
                  <a:gd name="connsiteX0" fmla="*/ 3318609 w 3318609"/>
                  <a:gd name="connsiteY0" fmla="*/ 0 h 3231810"/>
                  <a:gd name="connsiteX1" fmla="*/ 2168776 w 3318609"/>
                  <a:gd name="connsiteY1" fmla="*/ 0 h 3231810"/>
                  <a:gd name="connsiteX2" fmla="*/ 1822729 w 3318609"/>
                  <a:gd name="connsiteY2" fmla="*/ 342900 h 3231810"/>
                  <a:gd name="connsiteX3" fmla="*/ 1818256 w 3318609"/>
                  <a:gd name="connsiteY3" fmla="*/ 342900 h 3231810"/>
                  <a:gd name="connsiteX4" fmla="*/ 1651555 w 3318609"/>
                  <a:gd name="connsiteY4" fmla="*/ 508085 h 3231810"/>
                  <a:gd name="connsiteX5" fmla="*/ 1647642 w 3318609"/>
                  <a:gd name="connsiteY5" fmla="*/ 508085 h 3231810"/>
                  <a:gd name="connsiteX6" fmla="*/ 986309 w 3318609"/>
                  <a:gd name="connsiteY6" fmla="*/ 1163405 h 3231810"/>
                  <a:gd name="connsiteX7" fmla="*/ 984702 w 3318609"/>
                  <a:gd name="connsiteY7" fmla="*/ 1163405 h 3231810"/>
                  <a:gd name="connsiteX8" fmla="*/ 228364 w 3318609"/>
                  <a:gd name="connsiteY8" fmla="*/ 1912866 h 3231810"/>
                  <a:gd name="connsiteX9" fmla="*/ 223383 w 3318609"/>
                  <a:gd name="connsiteY9" fmla="*/ 3003445 h 3231810"/>
                  <a:gd name="connsiteX10" fmla="*/ 1313961 w 3318609"/>
                  <a:gd name="connsiteY10" fmla="*/ 3008426 h 3231810"/>
                  <a:gd name="connsiteX11" fmla="*/ 1968130 w 3318609"/>
                  <a:gd name="connsiteY11" fmla="*/ 2360204 h 3231810"/>
                  <a:gd name="connsiteX12" fmla="*/ 1976901 w 3318609"/>
                  <a:gd name="connsiteY12" fmla="*/ 2353106 h 3231810"/>
                  <a:gd name="connsiteX13" fmla="*/ 2126166 w 3318609"/>
                  <a:gd name="connsiteY13" fmla="*/ 2205199 h 3231810"/>
                  <a:gd name="connsiteX14" fmla="*/ 2147515 w 3318609"/>
                  <a:gd name="connsiteY14" fmla="*/ 2187921 h 3231810"/>
                  <a:gd name="connsiteX15" fmla="*/ 2473630 w 3318609"/>
                  <a:gd name="connsiteY15" fmla="*/ 1864771 h 3231810"/>
                  <a:gd name="connsiteX16" fmla="*/ 2498035 w 3318609"/>
                  <a:gd name="connsiteY16" fmla="*/ 1845021 h 3231810"/>
                  <a:gd name="connsiteX17" fmla="*/ 3318609 w 3318609"/>
                  <a:gd name="connsiteY17" fmla="*/ 1031907 h 3231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318609" h="3231810">
                    <a:moveTo>
                      <a:pt x="3318609" y="0"/>
                    </a:moveTo>
                    <a:lnTo>
                      <a:pt x="2168776" y="0"/>
                    </a:lnTo>
                    <a:lnTo>
                      <a:pt x="1822729" y="342900"/>
                    </a:lnTo>
                    <a:lnTo>
                      <a:pt x="1818256" y="342900"/>
                    </a:lnTo>
                    <a:lnTo>
                      <a:pt x="1651555" y="508085"/>
                    </a:lnTo>
                    <a:lnTo>
                      <a:pt x="1647642" y="508085"/>
                    </a:lnTo>
                    <a:lnTo>
                      <a:pt x="986309" y="1163405"/>
                    </a:lnTo>
                    <a:lnTo>
                      <a:pt x="984702" y="1163405"/>
                    </a:lnTo>
                    <a:lnTo>
                      <a:pt x="228364" y="1912866"/>
                    </a:lnTo>
                    <a:cubicBezTo>
                      <a:pt x="-74167" y="2212646"/>
                      <a:pt x="-76396" y="2700915"/>
                      <a:pt x="223383" y="3003445"/>
                    </a:cubicBezTo>
                    <a:cubicBezTo>
                      <a:pt x="523163" y="3305976"/>
                      <a:pt x="1011431" y="3308206"/>
                      <a:pt x="1313961" y="3008426"/>
                    </a:cubicBezTo>
                    <a:lnTo>
                      <a:pt x="1968130" y="2360204"/>
                    </a:lnTo>
                    <a:lnTo>
                      <a:pt x="1976901" y="2353106"/>
                    </a:lnTo>
                    <a:lnTo>
                      <a:pt x="2126166" y="2205199"/>
                    </a:lnTo>
                    <a:lnTo>
                      <a:pt x="2147515" y="2187921"/>
                    </a:lnTo>
                    <a:lnTo>
                      <a:pt x="2473630" y="1864771"/>
                    </a:lnTo>
                    <a:lnTo>
                      <a:pt x="2498035" y="1845021"/>
                    </a:lnTo>
                    <a:lnTo>
                      <a:pt x="3318609" y="1031907"/>
                    </a:lnTo>
                    <a:close/>
                  </a:path>
                </a:pathLst>
              </a:custGeom>
            </p:spPr>
          </p:pic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F0A3B837-090E-4537-C585-3419893627AD}"/>
                  </a:ext>
                </a:extLst>
              </p:cNvPr>
              <p:cNvGrpSpPr/>
              <p:nvPr/>
            </p:nvGrpSpPr>
            <p:grpSpPr>
              <a:xfrm>
                <a:off x="396452" y="4611293"/>
                <a:ext cx="2876529" cy="2245402"/>
                <a:chOff x="396452" y="4611293"/>
                <a:chExt cx="2876529" cy="2245402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7847D67A-69EE-24F0-8689-76CE4650E7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713" t="37601" r="8622"/>
                <a:stretch>
                  <a:fillRect/>
                </a:stretch>
              </p:blipFill>
              <p:spPr>
                <a:xfrm flipH="1">
                  <a:off x="396452" y="4673612"/>
                  <a:ext cx="2876529" cy="2183083"/>
                </a:xfrm>
                <a:custGeom>
                  <a:avLst/>
                  <a:gdLst>
                    <a:gd name="connsiteX0" fmla="*/ 4092719 w 5638655"/>
                    <a:gd name="connsiteY0" fmla="*/ 17 h 4279340"/>
                    <a:gd name="connsiteX1" fmla="*/ 5188788 w 5638655"/>
                    <a:gd name="connsiteY1" fmla="*/ 459899 h 4279340"/>
                    <a:gd name="connsiteX2" fmla="*/ 5188787 w 5638655"/>
                    <a:gd name="connsiteY2" fmla="*/ 459898 h 4279340"/>
                    <a:gd name="connsiteX3" fmla="*/ 5178757 w 5638655"/>
                    <a:gd name="connsiteY3" fmla="*/ 2656190 h 4279340"/>
                    <a:gd name="connsiteX4" fmla="*/ 3540714 w 5638655"/>
                    <a:gd name="connsiteY4" fmla="*/ 4279340 h 4279340"/>
                    <a:gd name="connsiteX5" fmla="*/ 16909 w 5638655"/>
                    <a:gd name="connsiteY5" fmla="*/ 4279340 h 4279340"/>
                    <a:gd name="connsiteX6" fmla="*/ 6444 w 5638655"/>
                    <a:gd name="connsiteY6" fmla="*/ 4204400 h 4279340"/>
                    <a:gd name="connsiteX7" fmla="*/ 459898 w 5638655"/>
                    <a:gd name="connsiteY7" fmla="*/ 2959439 h 4279340"/>
                    <a:gd name="connsiteX8" fmla="*/ 2992496 w 5638655"/>
                    <a:gd name="connsiteY8" fmla="*/ 449869 h 4279340"/>
                    <a:gd name="connsiteX9" fmla="*/ 4092719 w 5638655"/>
                    <a:gd name="connsiteY9" fmla="*/ 17 h 4279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38655" h="4279340">
                      <a:moveTo>
                        <a:pt x="4092719" y="17"/>
                      </a:moveTo>
                      <a:cubicBezTo>
                        <a:pt x="4490170" y="1832"/>
                        <a:pt x="4886928" y="155269"/>
                        <a:pt x="5188788" y="459899"/>
                      </a:cubicBezTo>
                      <a:lnTo>
                        <a:pt x="5188787" y="459898"/>
                      </a:lnTo>
                      <a:cubicBezTo>
                        <a:pt x="5792506" y="1069157"/>
                        <a:pt x="5788016" y="2052470"/>
                        <a:pt x="5178757" y="2656190"/>
                      </a:cubicBezTo>
                      <a:lnTo>
                        <a:pt x="3540714" y="4279340"/>
                      </a:lnTo>
                      <a:lnTo>
                        <a:pt x="16909" y="4279340"/>
                      </a:lnTo>
                      <a:lnTo>
                        <a:pt x="6444" y="4204400"/>
                      </a:lnTo>
                      <a:cubicBezTo>
                        <a:pt x="-34165" y="3758729"/>
                        <a:pt x="117190" y="3299031"/>
                        <a:pt x="459898" y="2959439"/>
                      </a:cubicBezTo>
                      <a:lnTo>
                        <a:pt x="2992496" y="449869"/>
                      </a:lnTo>
                      <a:cubicBezTo>
                        <a:pt x="3297125" y="148009"/>
                        <a:pt x="3695268" y="-1798"/>
                        <a:pt x="4092719" y="17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251B9452-3091-84F2-FFD8-84D0605C83E1}"/>
                    </a:ext>
                  </a:extLst>
                </p:cNvPr>
                <p:cNvSpPr/>
                <p:nvPr/>
              </p:nvSpPr>
              <p:spPr>
                <a:xfrm rot="13484301" flipH="1">
                  <a:off x="714502" y="4611293"/>
                  <a:ext cx="1112910" cy="868812"/>
                </a:xfrm>
                <a:custGeom>
                  <a:avLst/>
                  <a:gdLst>
                    <a:gd name="connsiteX0" fmla="*/ 0 w 2181557"/>
                    <a:gd name="connsiteY0" fmla="*/ 150041 h 1703069"/>
                    <a:gd name="connsiteX1" fmla="*/ 0 w 2181557"/>
                    <a:gd name="connsiteY1" fmla="*/ 150040 h 1703069"/>
                    <a:gd name="connsiteX2" fmla="*/ 0 w 2181557"/>
                    <a:gd name="connsiteY2" fmla="*/ 150040 h 1703069"/>
                    <a:gd name="connsiteX3" fmla="*/ 454872 w 2181557"/>
                    <a:gd name="connsiteY3" fmla="*/ 1248197 h 1703069"/>
                    <a:gd name="connsiteX4" fmla="*/ 8018 w 2181557"/>
                    <a:gd name="connsiteY4" fmla="*/ 308828 h 1703069"/>
                    <a:gd name="connsiteX5" fmla="*/ 0 w 2181557"/>
                    <a:gd name="connsiteY5" fmla="*/ 150040 h 1703069"/>
                    <a:gd name="connsiteX6" fmla="*/ 7577 w 2181557"/>
                    <a:gd name="connsiteY6" fmla="*/ 0 h 1703069"/>
                    <a:gd name="connsiteX7" fmla="*/ 669901 w 2181557"/>
                    <a:gd name="connsiteY7" fmla="*/ 0 h 1703069"/>
                    <a:gd name="connsiteX8" fmla="*/ 2181557 w 2181557"/>
                    <a:gd name="connsiteY8" fmla="*/ 1511656 h 1703069"/>
                    <a:gd name="connsiteX9" fmla="*/ 2181556 w 2181557"/>
                    <a:gd name="connsiteY9" fmla="*/ 1511656 h 1703069"/>
                    <a:gd name="connsiteX10" fmla="*/ 2173751 w 2181557"/>
                    <a:gd name="connsiteY10" fmla="*/ 1666214 h 1703069"/>
                    <a:gd name="connsiteX11" fmla="*/ 2168127 w 2181557"/>
                    <a:gd name="connsiteY11" fmla="*/ 1703069 h 1703069"/>
                    <a:gd name="connsiteX12" fmla="*/ 1553029 w 2181557"/>
                    <a:gd name="connsiteY12" fmla="*/ 1703069 h 1703069"/>
                    <a:gd name="connsiteX13" fmla="*/ 454872 w 2181557"/>
                    <a:gd name="connsiteY13" fmla="*/ 1248197 h 1703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81557" h="1703069">
                      <a:moveTo>
                        <a:pt x="0" y="150041"/>
                      </a:moveTo>
                      <a:lnTo>
                        <a:pt x="0" y="150040"/>
                      </a:lnTo>
                      <a:lnTo>
                        <a:pt x="0" y="150040"/>
                      </a:lnTo>
                      <a:close/>
                      <a:moveTo>
                        <a:pt x="454872" y="1248197"/>
                      </a:moveTo>
                      <a:cubicBezTo>
                        <a:pt x="208959" y="1002285"/>
                        <a:pt x="45133" y="674286"/>
                        <a:pt x="8018" y="308828"/>
                      </a:cubicBezTo>
                      <a:lnTo>
                        <a:pt x="0" y="150040"/>
                      </a:lnTo>
                      <a:lnTo>
                        <a:pt x="7577" y="0"/>
                      </a:lnTo>
                      <a:lnTo>
                        <a:pt x="669901" y="0"/>
                      </a:lnTo>
                      <a:cubicBezTo>
                        <a:pt x="1504766" y="0"/>
                        <a:pt x="2181557" y="676791"/>
                        <a:pt x="2181557" y="1511656"/>
                      </a:cubicBezTo>
                      <a:lnTo>
                        <a:pt x="2181556" y="1511656"/>
                      </a:lnTo>
                      <a:cubicBezTo>
                        <a:pt x="2181556" y="1563835"/>
                        <a:pt x="2178912" y="1615396"/>
                        <a:pt x="2173751" y="1666214"/>
                      </a:cubicBezTo>
                      <a:lnTo>
                        <a:pt x="2168127" y="1703069"/>
                      </a:lnTo>
                      <a:lnTo>
                        <a:pt x="1553029" y="1703069"/>
                      </a:lnTo>
                      <a:cubicBezTo>
                        <a:pt x="1124172" y="1703069"/>
                        <a:pt x="735915" y="1529240"/>
                        <a:pt x="454872" y="124819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1800" dirty="0">
                    <a:latin typeface="KoPub돋움체 Bold" panose="02020603020101020101" pitchFamily="18" charset="-127"/>
                  </a:endParaRPr>
                </a:p>
              </p:txBody>
            </p:sp>
          </p:grp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99364637-9E90-8C67-F136-D6226668EA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-24161" y="4115488"/>
                <a:ext cx="1781108" cy="1470746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04CF7B1-CC06-32EF-C953-C7519E7D78E5}"/>
                </a:ext>
              </a:extLst>
            </p:cNvPr>
            <p:cNvSpPr/>
            <p:nvPr/>
          </p:nvSpPr>
          <p:spPr>
            <a:xfrm>
              <a:off x="-2886286" y="1202984"/>
              <a:ext cx="2874792" cy="4348731"/>
            </a:xfrm>
            <a:prstGeom prst="rect">
              <a:avLst/>
            </a:prstGeom>
            <a:solidFill>
              <a:srgbClr val="EAEA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299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9;p7">
            <a:extLst>
              <a:ext uri="{FF2B5EF4-FFF2-40B4-BE49-F238E27FC236}">
                <a16:creationId xmlns:a16="http://schemas.microsoft.com/office/drawing/2014/main" id="{6EB43B1F-5B1B-5905-3113-B122392D57B4}"/>
              </a:ext>
            </a:extLst>
          </p:cNvPr>
          <p:cNvSpPr/>
          <p:nvPr userDrawn="1"/>
        </p:nvSpPr>
        <p:spPr>
          <a:xfrm>
            <a:off x="5835880" y="6603894"/>
            <a:ext cx="520241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900">
                <a:solidFill>
                  <a:srgbClr val="59595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00" dirty="0">
              <a:solidFill>
                <a:srgbClr val="59595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7BC7E931-9066-E087-24D0-A505226C36CD}"/>
              </a:ext>
            </a:extLst>
          </p:cNvPr>
          <p:cNvSpPr/>
          <p:nvPr userDrawn="1"/>
        </p:nvSpPr>
        <p:spPr>
          <a:xfrm rot="10800000">
            <a:off x="479425" y="0"/>
            <a:ext cx="617153" cy="91967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147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Bold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21ADFA-0840-F37A-B41A-B56E398C1AC5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514352" y="6497039"/>
            <a:ext cx="584198" cy="22830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B1E04E-9084-FC75-F438-CE7521BAF85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343" y="836312"/>
            <a:ext cx="10607690" cy="14822"/>
          </a:xfrm>
          <a:prstGeom prst="line">
            <a:avLst/>
          </a:prstGeom>
          <a:ln w="95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08F49D1C-8045-E6B5-6477-E6EAB686031A}"/>
              </a:ext>
            </a:extLst>
          </p:cNvPr>
          <p:cNvGrpSpPr/>
          <p:nvPr userDrawn="1"/>
        </p:nvGrpSpPr>
        <p:grpSpPr>
          <a:xfrm>
            <a:off x="11190695" y="6628839"/>
            <a:ext cx="502195" cy="103989"/>
            <a:chOff x="8265521" y="6596849"/>
            <a:chExt cx="439694" cy="91047"/>
          </a:xfrm>
        </p:grpSpPr>
        <p:sp>
          <p:nvSpPr>
            <p:cNvPr id="3" name="Rectangle 113">
              <a:extLst>
                <a:ext uri="{FF2B5EF4-FFF2-40B4-BE49-F238E27FC236}">
                  <a16:creationId xmlns:a16="http://schemas.microsoft.com/office/drawing/2014/main" id="{BE61DDED-476A-4F99-FD05-D491C245B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71165" y="6596849"/>
              <a:ext cx="34050" cy="85126"/>
            </a:xfrm>
            <a:prstGeom prst="rect">
              <a:avLst/>
            </a:pr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5" name="Freeform 114">
              <a:extLst>
                <a:ext uri="{FF2B5EF4-FFF2-40B4-BE49-F238E27FC236}">
                  <a16:creationId xmlns:a16="http://schemas.microsoft.com/office/drawing/2014/main" id="{B32831B7-8DA5-B987-263B-46AEE41F1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6541" y="6596849"/>
              <a:ext cx="113255" cy="85126"/>
            </a:xfrm>
            <a:custGeom>
              <a:avLst/>
              <a:gdLst>
                <a:gd name="T0" fmla="*/ 0 w 153"/>
                <a:gd name="T1" fmla="*/ 0 h 115"/>
                <a:gd name="T2" fmla="*/ 0 w 153"/>
                <a:gd name="T3" fmla="*/ 24 h 115"/>
                <a:gd name="T4" fmla="*/ 53 w 153"/>
                <a:gd name="T5" fmla="*/ 24 h 115"/>
                <a:gd name="T6" fmla="*/ 53 w 153"/>
                <a:gd name="T7" fmla="*/ 115 h 115"/>
                <a:gd name="T8" fmla="*/ 99 w 153"/>
                <a:gd name="T9" fmla="*/ 115 h 115"/>
                <a:gd name="T10" fmla="*/ 99 w 153"/>
                <a:gd name="T11" fmla="*/ 24 h 115"/>
                <a:gd name="T12" fmla="*/ 153 w 153"/>
                <a:gd name="T13" fmla="*/ 24 h 115"/>
                <a:gd name="T14" fmla="*/ 153 w 153"/>
                <a:gd name="T15" fmla="*/ 0 h 115"/>
                <a:gd name="T16" fmla="*/ 0 w 15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15">
                  <a:moveTo>
                    <a:pt x="0" y="0"/>
                  </a:moveTo>
                  <a:lnTo>
                    <a:pt x="0" y="24"/>
                  </a:lnTo>
                  <a:lnTo>
                    <a:pt x="53" y="24"/>
                  </a:lnTo>
                  <a:lnTo>
                    <a:pt x="53" y="115"/>
                  </a:lnTo>
                  <a:lnTo>
                    <a:pt x="99" y="115"/>
                  </a:lnTo>
                  <a:lnTo>
                    <a:pt x="99" y="24"/>
                  </a:lnTo>
                  <a:lnTo>
                    <a:pt x="153" y="24"/>
                  </a:lnTo>
                  <a:lnTo>
                    <a:pt x="1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7" name="Freeform 115">
              <a:extLst>
                <a:ext uri="{FF2B5EF4-FFF2-40B4-BE49-F238E27FC236}">
                  <a16:creationId xmlns:a16="http://schemas.microsoft.com/office/drawing/2014/main" id="{E0D07ADC-D576-2E3E-D694-5B9408BB0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5521" y="6596849"/>
              <a:ext cx="111034" cy="85126"/>
            </a:xfrm>
            <a:custGeom>
              <a:avLst/>
              <a:gdLst>
                <a:gd name="T0" fmla="*/ 223 w 223"/>
                <a:gd name="T1" fmla="*/ 36 h 171"/>
                <a:gd name="T2" fmla="*/ 223 w 223"/>
                <a:gd name="T3" fmla="*/ 0 h 171"/>
                <a:gd name="T4" fmla="*/ 0 w 223"/>
                <a:gd name="T5" fmla="*/ 0 h 171"/>
                <a:gd name="T6" fmla="*/ 0 w 223"/>
                <a:gd name="T7" fmla="*/ 138 h 171"/>
                <a:gd name="T8" fmla="*/ 33 w 223"/>
                <a:gd name="T9" fmla="*/ 171 h 171"/>
                <a:gd name="T10" fmla="*/ 223 w 223"/>
                <a:gd name="T11" fmla="*/ 171 h 171"/>
                <a:gd name="T12" fmla="*/ 223 w 223"/>
                <a:gd name="T13" fmla="*/ 135 h 171"/>
                <a:gd name="T14" fmla="*/ 69 w 223"/>
                <a:gd name="T15" fmla="*/ 135 h 171"/>
                <a:gd name="T16" fmla="*/ 69 w 223"/>
                <a:gd name="T17" fmla="*/ 103 h 171"/>
                <a:gd name="T18" fmla="*/ 223 w 223"/>
                <a:gd name="T19" fmla="*/ 103 h 171"/>
                <a:gd name="T20" fmla="*/ 223 w 223"/>
                <a:gd name="T21" fmla="*/ 67 h 171"/>
                <a:gd name="T22" fmla="*/ 69 w 223"/>
                <a:gd name="T23" fmla="*/ 67 h 171"/>
                <a:gd name="T24" fmla="*/ 69 w 223"/>
                <a:gd name="T25" fmla="*/ 36 h 171"/>
                <a:gd name="T26" fmla="*/ 223 w 223"/>
                <a:gd name="T27" fmla="*/ 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171">
                  <a:moveTo>
                    <a:pt x="223" y="36"/>
                  </a:moveTo>
                  <a:cubicBezTo>
                    <a:pt x="223" y="0"/>
                    <a:pt x="223" y="0"/>
                    <a:pt x="2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6"/>
                    <a:pt x="15" y="171"/>
                    <a:pt x="33" y="171"/>
                  </a:cubicBezTo>
                  <a:cubicBezTo>
                    <a:pt x="223" y="171"/>
                    <a:pt x="223" y="171"/>
                    <a:pt x="223" y="171"/>
                  </a:cubicBezTo>
                  <a:cubicBezTo>
                    <a:pt x="223" y="135"/>
                    <a:pt x="223" y="135"/>
                    <a:pt x="223" y="135"/>
                  </a:cubicBezTo>
                  <a:cubicBezTo>
                    <a:pt x="69" y="135"/>
                    <a:pt x="69" y="135"/>
                    <a:pt x="69" y="135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223" y="103"/>
                    <a:pt x="223" y="103"/>
                    <a:pt x="223" y="103"/>
                  </a:cubicBezTo>
                  <a:cubicBezTo>
                    <a:pt x="223" y="67"/>
                    <a:pt x="223" y="67"/>
                    <a:pt x="223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9" y="36"/>
                    <a:pt x="69" y="36"/>
                    <a:pt x="69" y="36"/>
                  </a:cubicBezTo>
                  <a:lnTo>
                    <a:pt x="223" y="36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8" name="Freeform 116">
              <a:extLst>
                <a:ext uri="{FF2B5EF4-FFF2-40B4-BE49-F238E27FC236}">
                  <a16:creationId xmlns:a16="http://schemas.microsoft.com/office/drawing/2014/main" id="{42FE5CAC-107E-11D8-4C4D-109A4A314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1974" y="6642002"/>
              <a:ext cx="85126" cy="45894"/>
            </a:xfrm>
            <a:custGeom>
              <a:avLst/>
              <a:gdLst>
                <a:gd name="T0" fmla="*/ 53 w 115"/>
                <a:gd name="T1" fmla="*/ 0 h 62"/>
                <a:gd name="T2" fmla="*/ 0 w 115"/>
                <a:gd name="T3" fmla="*/ 0 h 62"/>
                <a:gd name="T4" fmla="*/ 61 w 115"/>
                <a:gd name="T5" fmla="*/ 62 h 62"/>
                <a:gd name="T6" fmla="*/ 115 w 115"/>
                <a:gd name="T7" fmla="*/ 62 h 62"/>
                <a:gd name="T8" fmla="*/ 53 w 115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62">
                  <a:moveTo>
                    <a:pt x="53" y="0"/>
                  </a:moveTo>
                  <a:lnTo>
                    <a:pt x="0" y="0"/>
                  </a:lnTo>
                  <a:lnTo>
                    <a:pt x="61" y="62"/>
                  </a:lnTo>
                  <a:lnTo>
                    <a:pt x="115" y="6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15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0" name="Freeform 117">
              <a:extLst>
                <a:ext uri="{FF2B5EF4-FFF2-40B4-BE49-F238E27FC236}">
                  <a16:creationId xmlns:a16="http://schemas.microsoft.com/office/drawing/2014/main" id="{E1106C3C-8C49-1C19-18A0-4085CDD77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6821" y="6596849"/>
              <a:ext cx="118436" cy="85126"/>
            </a:xfrm>
            <a:custGeom>
              <a:avLst/>
              <a:gdLst>
                <a:gd name="T0" fmla="*/ 207 w 239"/>
                <a:gd name="T1" fmla="*/ 0 h 171"/>
                <a:gd name="T2" fmla="*/ 0 w 239"/>
                <a:gd name="T3" fmla="*/ 0 h 171"/>
                <a:gd name="T4" fmla="*/ 0 w 239"/>
                <a:gd name="T5" fmla="*/ 171 h 171"/>
                <a:gd name="T6" fmla="*/ 68 w 239"/>
                <a:gd name="T7" fmla="*/ 171 h 171"/>
                <a:gd name="T8" fmla="*/ 68 w 239"/>
                <a:gd name="T9" fmla="*/ 36 h 171"/>
                <a:gd name="T10" fmla="*/ 171 w 239"/>
                <a:gd name="T11" fmla="*/ 36 h 171"/>
                <a:gd name="T12" fmla="*/ 171 w 239"/>
                <a:gd name="T13" fmla="*/ 91 h 171"/>
                <a:gd name="T14" fmla="*/ 239 w 239"/>
                <a:gd name="T15" fmla="*/ 91 h 171"/>
                <a:gd name="T16" fmla="*/ 239 w 239"/>
                <a:gd name="T17" fmla="*/ 32 h 171"/>
                <a:gd name="T18" fmla="*/ 207 w 239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171">
                  <a:moveTo>
                    <a:pt x="20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68" y="171"/>
                    <a:pt x="68" y="171"/>
                    <a:pt x="68" y="171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91"/>
                    <a:pt x="171" y="91"/>
                    <a:pt x="171" y="91"/>
                  </a:cubicBezTo>
                  <a:cubicBezTo>
                    <a:pt x="239" y="91"/>
                    <a:pt x="239" y="91"/>
                    <a:pt x="239" y="91"/>
                  </a:cubicBezTo>
                  <a:cubicBezTo>
                    <a:pt x="239" y="32"/>
                    <a:pt x="239" y="32"/>
                    <a:pt x="239" y="32"/>
                  </a:cubicBezTo>
                  <a:cubicBezTo>
                    <a:pt x="239" y="14"/>
                    <a:pt x="225" y="0"/>
                    <a:pt x="207" y="0"/>
                  </a:cubicBezTo>
                  <a:close/>
                </a:path>
              </a:pathLst>
            </a:custGeom>
            <a:solidFill>
              <a:srgbClr val="F15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42EC8C9-918A-4C8A-9235-9E990FDEECAD}"/>
              </a:ext>
            </a:extLst>
          </p:cNvPr>
          <p:cNvGrpSpPr/>
          <p:nvPr userDrawn="1"/>
        </p:nvGrpSpPr>
        <p:grpSpPr>
          <a:xfrm>
            <a:off x="490168" y="228951"/>
            <a:ext cx="7838080" cy="624352"/>
            <a:chOff x="621826" y="253900"/>
            <a:chExt cx="7838080" cy="62435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8A794E-6EB1-4565-BE4B-B0527B521834}"/>
                </a:ext>
              </a:extLst>
            </p:cNvPr>
            <p:cNvSpPr txBox="1"/>
            <p:nvPr/>
          </p:nvSpPr>
          <p:spPr>
            <a:xfrm>
              <a:off x="621826" y="253900"/>
              <a:ext cx="606409" cy="624352"/>
            </a:xfrm>
            <a:prstGeom prst="rect">
              <a:avLst/>
            </a:prstGeom>
            <a:noFill/>
          </p:spPr>
          <p:txBody>
            <a:bodyPr wrap="square" lIns="0" tIns="65317" rIns="0" bIns="65317">
              <a:spAutoFit/>
            </a:bodyPr>
            <a:lstStyle/>
            <a:p>
              <a:pPr algn="ctr"/>
              <a:endParaRPr lang="ko-KR" altLang="en-US" sz="3200" spc="-36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857C84-71AF-4FB4-8D7F-F0892CDE75FB}"/>
                </a:ext>
              </a:extLst>
            </p:cNvPr>
            <p:cNvSpPr txBox="1"/>
            <p:nvPr/>
          </p:nvSpPr>
          <p:spPr>
            <a:xfrm>
              <a:off x="1291118" y="253900"/>
              <a:ext cx="7168788" cy="532019"/>
            </a:xfrm>
            <a:prstGeom prst="rect">
              <a:avLst/>
            </a:prstGeom>
            <a:noFill/>
          </p:spPr>
          <p:txBody>
            <a:bodyPr wrap="square" lIns="0" tIns="65317" rIns="65317" bIns="65317">
              <a:spAutoFit/>
            </a:bodyPr>
            <a:lstStyle/>
            <a:p>
              <a:r>
                <a:rPr lang="en-US" altLang="ko-KR" sz="2600" spc="-36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endParaRPr lang="ko-KR" altLang="en-US" sz="2600" spc="-36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73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pos="737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50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61" r:id="rId4"/>
    <p:sldLayoutId id="2147483675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943B5B31-64F6-243F-8639-612402C8D221}"/>
              </a:ext>
            </a:extLst>
          </p:cNvPr>
          <p:cNvSpPr txBox="1"/>
          <p:nvPr/>
        </p:nvSpPr>
        <p:spPr>
          <a:xfrm>
            <a:off x="675208" y="2036213"/>
            <a:ext cx="635689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altLang="ko-KR" sz="4000" spc="-300">
                <a:solidFill>
                  <a:srgbClr val="02259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PX4</a:t>
            </a:r>
            <a:r>
              <a:rPr lang="ko-KR" altLang="en-US" sz="4000" spc="-300">
                <a:solidFill>
                  <a:srgbClr val="02259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4000" spc="-300">
                <a:solidFill>
                  <a:srgbClr val="02259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</a:t>
            </a:r>
            <a:r>
              <a:rPr lang="ko-KR" altLang="en-US" sz="4000" spc="-300">
                <a:solidFill>
                  <a:srgbClr val="02259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4000" spc="-300">
                <a:solidFill>
                  <a:srgbClr val="02259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ROS2</a:t>
            </a:r>
            <a:r>
              <a:rPr lang="ko-KR" altLang="en-US" sz="4000" spc="-300">
                <a:solidFill>
                  <a:srgbClr val="02259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연동 가이드</a:t>
            </a:r>
            <a:endParaRPr lang="en-US" altLang="ko-KR" sz="4000" spc="-300" dirty="0">
              <a:solidFill>
                <a:srgbClr val="02259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147ABC-FE16-AE3C-DF8F-0A93C9950052}"/>
              </a:ext>
            </a:extLst>
          </p:cNvPr>
          <p:cNvSpPr txBox="1"/>
          <p:nvPr/>
        </p:nvSpPr>
        <p:spPr>
          <a:xfrm>
            <a:off x="0" y="1411562"/>
            <a:ext cx="5820229" cy="436060"/>
          </a:xfrm>
          <a:prstGeom prst="round1Rect">
            <a:avLst>
              <a:gd name="adj" fmla="val 34169"/>
            </a:avLst>
          </a:prstGeom>
          <a:solidFill>
            <a:srgbClr val="02259D"/>
          </a:solidFill>
        </p:spPr>
        <p:txBody>
          <a:bodyPr wrap="none" tIns="0" bIns="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 DNA </a:t>
            </a:r>
            <a:r>
              <a:rPr lang="ko-KR" altLang="en-US" sz="2400" spc="-15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기반 국가 지능화 핵심기술 개발</a:t>
            </a:r>
            <a:endParaRPr lang="en-US" altLang="ko-KR" sz="2400" spc="-15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17ABF0-ADE8-B89D-D5ED-D385B27B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65" y="5796902"/>
            <a:ext cx="1557386" cy="6954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08E84B-67F3-1D32-917C-2E20F7C1A786}"/>
              </a:ext>
            </a:extLst>
          </p:cNvPr>
          <p:cNvSpPr txBox="1"/>
          <p:nvPr/>
        </p:nvSpPr>
        <p:spPr>
          <a:xfrm>
            <a:off x="7248128" y="337830"/>
            <a:ext cx="4440952" cy="614669"/>
          </a:xfrm>
          <a:prstGeom prst="rect">
            <a:avLst/>
          </a:prstGeom>
          <a:solidFill>
            <a:schemeClr val="bg1">
              <a:alpha val="77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0" rIns="0" rtlCol="0" anchor="ctr" anchorCtr="0">
            <a:noAutofit/>
          </a:bodyPr>
          <a:lstStyle/>
          <a:p>
            <a:pPr algn="ctr"/>
            <a:r>
              <a:rPr lang="ko-KR" altLang="en-US" sz="1500" kern="0" spc="-60" dirty="0" err="1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에어모빌리티본부</a:t>
            </a:r>
            <a:r>
              <a:rPr lang="ko-KR" altLang="en-US" sz="1500" kern="0" spc="-60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500" kern="0" spc="-60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JRM  </a:t>
            </a:r>
            <a:r>
              <a:rPr lang="ko-KR" altLang="en-US" sz="1500" kern="0" spc="-60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발표자료</a:t>
            </a:r>
            <a:r>
              <a:rPr lang="en-US" altLang="ko-KR" sz="1500" kern="0" spc="-60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(2024.04.22)</a:t>
            </a:r>
            <a:endParaRPr lang="ko-KR" altLang="en-US" sz="1500" kern="0" spc="-60" dirty="0">
              <a:gradFill>
                <a:gsLst>
                  <a:gs pos="0">
                    <a:schemeClr val="tx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256267A-0FDE-544E-90ED-7A3108FA7CFA}"/>
              </a:ext>
            </a:extLst>
          </p:cNvPr>
          <p:cNvGrpSpPr/>
          <p:nvPr/>
        </p:nvGrpSpPr>
        <p:grpSpPr>
          <a:xfrm>
            <a:off x="10710238" y="6123070"/>
            <a:ext cx="1009735" cy="334879"/>
            <a:chOff x="12060238" y="4714876"/>
            <a:chExt cx="942975" cy="312738"/>
          </a:xfrm>
        </p:grpSpPr>
        <p:sp>
          <p:nvSpPr>
            <p:cNvPr id="5" name="Rectangle 113">
              <a:extLst>
                <a:ext uri="{FF2B5EF4-FFF2-40B4-BE49-F238E27FC236}">
                  <a16:creationId xmlns:a16="http://schemas.microsoft.com/office/drawing/2014/main" id="{D06850CE-4842-773E-0254-A9304BB99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0188" y="4714876"/>
              <a:ext cx="73025" cy="182563"/>
            </a:xfrm>
            <a:prstGeom prst="rect">
              <a:avLst/>
            </a:pr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6" name="Freeform 114">
              <a:extLst>
                <a:ext uri="{FF2B5EF4-FFF2-40B4-BE49-F238E27FC236}">
                  <a16:creationId xmlns:a16="http://schemas.microsoft.com/office/drawing/2014/main" id="{90D9330D-F086-510D-08F6-BA93B244E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41226" y="4714876"/>
              <a:ext cx="242888" cy="182563"/>
            </a:xfrm>
            <a:custGeom>
              <a:avLst/>
              <a:gdLst>
                <a:gd name="T0" fmla="*/ 0 w 153"/>
                <a:gd name="T1" fmla="*/ 0 h 115"/>
                <a:gd name="T2" fmla="*/ 0 w 153"/>
                <a:gd name="T3" fmla="*/ 24 h 115"/>
                <a:gd name="T4" fmla="*/ 53 w 153"/>
                <a:gd name="T5" fmla="*/ 24 h 115"/>
                <a:gd name="T6" fmla="*/ 53 w 153"/>
                <a:gd name="T7" fmla="*/ 115 h 115"/>
                <a:gd name="T8" fmla="*/ 99 w 153"/>
                <a:gd name="T9" fmla="*/ 115 h 115"/>
                <a:gd name="T10" fmla="*/ 99 w 153"/>
                <a:gd name="T11" fmla="*/ 24 h 115"/>
                <a:gd name="T12" fmla="*/ 153 w 153"/>
                <a:gd name="T13" fmla="*/ 24 h 115"/>
                <a:gd name="T14" fmla="*/ 153 w 153"/>
                <a:gd name="T15" fmla="*/ 0 h 115"/>
                <a:gd name="T16" fmla="*/ 0 w 15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15">
                  <a:moveTo>
                    <a:pt x="0" y="0"/>
                  </a:moveTo>
                  <a:lnTo>
                    <a:pt x="0" y="24"/>
                  </a:lnTo>
                  <a:lnTo>
                    <a:pt x="53" y="24"/>
                  </a:lnTo>
                  <a:lnTo>
                    <a:pt x="53" y="115"/>
                  </a:lnTo>
                  <a:lnTo>
                    <a:pt x="99" y="115"/>
                  </a:lnTo>
                  <a:lnTo>
                    <a:pt x="99" y="24"/>
                  </a:lnTo>
                  <a:lnTo>
                    <a:pt x="153" y="24"/>
                  </a:lnTo>
                  <a:lnTo>
                    <a:pt x="1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7" name="Freeform 115">
              <a:extLst>
                <a:ext uri="{FF2B5EF4-FFF2-40B4-BE49-F238E27FC236}">
                  <a16:creationId xmlns:a16="http://schemas.microsoft.com/office/drawing/2014/main" id="{EDB87C94-1C78-6129-4C6A-85DF46D07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0238" y="4714876"/>
              <a:ext cx="238125" cy="182563"/>
            </a:xfrm>
            <a:custGeom>
              <a:avLst/>
              <a:gdLst>
                <a:gd name="T0" fmla="*/ 223 w 223"/>
                <a:gd name="T1" fmla="*/ 36 h 171"/>
                <a:gd name="T2" fmla="*/ 223 w 223"/>
                <a:gd name="T3" fmla="*/ 0 h 171"/>
                <a:gd name="T4" fmla="*/ 0 w 223"/>
                <a:gd name="T5" fmla="*/ 0 h 171"/>
                <a:gd name="T6" fmla="*/ 0 w 223"/>
                <a:gd name="T7" fmla="*/ 138 h 171"/>
                <a:gd name="T8" fmla="*/ 33 w 223"/>
                <a:gd name="T9" fmla="*/ 171 h 171"/>
                <a:gd name="T10" fmla="*/ 223 w 223"/>
                <a:gd name="T11" fmla="*/ 171 h 171"/>
                <a:gd name="T12" fmla="*/ 223 w 223"/>
                <a:gd name="T13" fmla="*/ 135 h 171"/>
                <a:gd name="T14" fmla="*/ 69 w 223"/>
                <a:gd name="T15" fmla="*/ 135 h 171"/>
                <a:gd name="T16" fmla="*/ 69 w 223"/>
                <a:gd name="T17" fmla="*/ 103 h 171"/>
                <a:gd name="T18" fmla="*/ 223 w 223"/>
                <a:gd name="T19" fmla="*/ 103 h 171"/>
                <a:gd name="T20" fmla="*/ 223 w 223"/>
                <a:gd name="T21" fmla="*/ 67 h 171"/>
                <a:gd name="T22" fmla="*/ 69 w 223"/>
                <a:gd name="T23" fmla="*/ 67 h 171"/>
                <a:gd name="T24" fmla="*/ 69 w 223"/>
                <a:gd name="T25" fmla="*/ 36 h 171"/>
                <a:gd name="T26" fmla="*/ 223 w 223"/>
                <a:gd name="T27" fmla="*/ 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171">
                  <a:moveTo>
                    <a:pt x="223" y="36"/>
                  </a:moveTo>
                  <a:cubicBezTo>
                    <a:pt x="223" y="0"/>
                    <a:pt x="223" y="0"/>
                    <a:pt x="2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6"/>
                    <a:pt x="15" y="171"/>
                    <a:pt x="33" y="171"/>
                  </a:cubicBezTo>
                  <a:cubicBezTo>
                    <a:pt x="223" y="171"/>
                    <a:pt x="223" y="171"/>
                    <a:pt x="223" y="171"/>
                  </a:cubicBezTo>
                  <a:cubicBezTo>
                    <a:pt x="223" y="135"/>
                    <a:pt x="223" y="135"/>
                    <a:pt x="223" y="135"/>
                  </a:cubicBezTo>
                  <a:cubicBezTo>
                    <a:pt x="69" y="135"/>
                    <a:pt x="69" y="135"/>
                    <a:pt x="69" y="135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223" y="103"/>
                    <a:pt x="223" y="103"/>
                    <a:pt x="223" y="103"/>
                  </a:cubicBezTo>
                  <a:cubicBezTo>
                    <a:pt x="223" y="67"/>
                    <a:pt x="223" y="67"/>
                    <a:pt x="223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9" y="36"/>
                    <a:pt x="69" y="36"/>
                    <a:pt x="69" y="36"/>
                  </a:cubicBezTo>
                  <a:lnTo>
                    <a:pt x="223" y="36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8" name="Freeform 116">
              <a:extLst>
                <a:ext uri="{FF2B5EF4-FFF2-40B4-BE49-F238E27FC236}">
                  <a16:creationId xmlns:a16="http://schemas.microsoft.com/office/drawing/2014/main" id="{8BB64CFD-5BF5-90F3-D48E-AE7B8C731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7463" y="4811713"/>
              <a:ext cx="182563" cy="98425"/>
            </a:xfrm>
            <a:custGeom>
              <a:avLst/>
              <a:gdLst>
                <a:gd name="T0" fmla="*/ 53 w 115"/>
                <a:gd name="T1" fmla="*/ 0 h 62"/>
                <a:gd name="T2" fmla="*/ 0 w 115"/>
                <a:gd name="T3" fmla="*/ 0 h 62"/>
                <a:gd name="T4" fmla="*/ 61 w 115"/>
                <a:gd name="T5" fmla="*/ 62 h 62"/>
                <a:gd name="T6" fmla="*/ 115 w 115"/>
                <a:gd name="T7" fmla="*/ 62 h 62"/>
                <a:gd name="T8" fmla="*/ 53 w 115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62">
                  <a:moveTo>
                    <a:pt x="53" y="0"/>
                  </a:moveTo>
                  <a:lnTo>
                    <a:pt x="0" y="0"/>
                  </a:lnTo>
                  <a:lnTo>
                    <a:pt x="61" y="62"/>
                  </a:lnTo>
                  <a:lnTo>
                    <a:pt x="115" y="6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15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9" name="Freeform 117">
              <a:extLst>
                <a:ext uri="{FF2B5EF4-FFF2-40B4-BE49-F238E27FC236}">
                  <a16:creationId xmlns:a16="http://schemas.microsoft.com/office/drawing/2014/main" id="{5AF30BED-ACC5-A52F-C7C2-FF7C153C7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0626" y="4714876"/>
              <a:ext cx="254000" cy="182563"/>
            </a:xfrm>
            <a:custGeom>
              <a:avLst/>
              <a:gdLst>
                <a:gd name="T0" fmla="*/ 207 w 239"/>
                <a:gd name="T1" fmla="*/ 0 h 171"/>
                <a:gd name="T2" fmla="*/ 0 w 239"/>
                <a:gd name="T3" fmla="*/ 0 h 171"/>
                <a:gd name="T4" fmla="*/ 0 w 239"/>
                <a:gd name="T5" fmla="*/ 171 h 171"/>
                <a:gd name="T6" fmla="*/ 68 w 239"/>
                <a:gd name="T7" fmla="*/ 171 h 171"/>
                <a:gd name="T8" fmla="*/ 68 w 239"/>
                <a:gd name="T9" fmla="*/ 36 h 171"/>
                <a:gd name="T10" fmla="*/ 171 w 239"/>
                <a:gd name="T11" fmla="*/ 36 h 171"/>
                <a:gd name="T12" fmla="*/ 171 w 239"/>
                <a:gd name="T13" fmla="*/ 91 h 171"/>
                <a:gd name="T14" fmla="*/ 239 w 239"/>
                <a:gd name="T15" fmla="*/ 91 h 171"/>
                <a:gd name="T16" fmla="*/ 239 w 239"/>
                <a:gd name="T17" fmla="*/ 32 h 171"/>
                <a:gd name="T18" fmla="*/ 207 w 239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171">
                  <a:moveTo>
                    <a:pt x="20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68" y="171"/>
                    <a:pt x="68" y="171"/>
                    <a:pt x="68" y="171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91"/>
                    <a:pt x="171" y="91"/>
                    <a:pt x="171" y="91"/>
                  </a:cubicBezTo>
                  <a:cubicBezTo>
                    <a:pt x="239" y="91"/>
                    <a:pt x="239" y="91"/>
                    <a:pt x="239" y="91"/>
                  </a:cubicBezTo>
                  <a:cubicBezTo>
                    <a:pt x="239" y="32"/>
                    <a:pt x="239" y="32"/>
                    <a:pt x="239" y="32"/>
                  </a:cubicBezTo>
                  <a:cubicBezTo>
                    <a:pt x="239" y="14"/>
                    <a:pt x="225" y="0"/>
                    <a:pt x="207" y="0"/>
                  </a:cubicBezTo>
                  <a:close/>
                </a:path>
              </a:pathLst>
            </a:custGeom>
            <a:solidFill>
              <a:srgbClr val="F15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0" name="Freeform 118">
              <a:extLst>
                <a:ext uri="{FF2B5EF4-FFF2-40B4-BE49-F238E27FC236}">
                  <a16:creationId xmlns:a16="http://schemas.microsoft.com/office/drawing/2014/main" id="{1A757909-F16A-F25B-04E2-236E63310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66588" y="4941888"/>
              <a:ext cx="76200" cy="82550"/>
            </a:xfrm>
            <a:custGeom>
              <a:avLst/>
              <a:gdLst>
                <a:gd name="T0" fmla="*/ 30 w 71"/>
                <a:gd name="T1" fmla="*/ 42 h 77"/>
                <a:gd name="T2" fmla="*/ 23 w 71"/>
                <a:gd name="T3" fmla="*/ 44 h 77"/>
                <a:gd name="T4" fmla="*/ 16 w 71"/>
                <a:gd name="T5" fmla="*/ 42 h 77"/>
                <a:gd name="T6" fmla="*/ 13 w 71"/>
                <a:gd name="T7" fmla="*/ 38 h 77"/>
                <a:gd name="T8" fmla="*/ 16 w 71"/>
                <a:gd name="T9" fmla="*/ 34 h 77"/>
                <a:gd name="T10" fmla="*/ 23 w 71"/>
                <a:gd name="T11" fmla="*/ 32 h 77"/>
                <a:gd name="T12" fmla="*/ 30 w 71"/>
                <a:gd name="T13" fmla="*/ 34 h 77"/>
                <a:gd name="T14" fmla="*/ 33 w 71"/>
                <a:gd name="T15" fmla="*/ 38 h 77"/>
                <a:gd name="T16" fmla="*/ 30 w 71"/>
                <a:gd name="T17" fmla="*/ 42 h 77"/>
                <a:gd name="T18" fmla="*/ 35 w 71"/>
                <a:gd name="T19" fmla="*/ 0 h 77"/>
                <a:gd name="T20" fmla="*/ 11 w 71"/>
                <a:gd name="T21" fmla="*/ 0 h 77"/>
                <a:gd name="T22" fmla="*/ 11 w 71"/>
                <a:gd name="T23" fmla="*/ 8 h 77"/>
                <a:gd name="T24" fmla="*/ 35 w 71"/>
                <a:gd name="T25" fmla="*/ 8 h 77"/>
                <a:gd name="T26" fmla="*/ 35 w 71"/>
                <a:gd name="T27" fmla="*/ 0 h 77"/>
                <a:gd name="T28" fmla="*/ 45 w 71"/>
                <a:gd name="T29" fmla="*/ 12 h 77"/>
                <a:gd name="T30" fmla="*/ 0 w 71"/>
                <a:gd name="T31" fmla="*/ 12 h 77"/>
                <a:gd name="T32" fmla="*/ 0 w 71"/>
                <a:gd name="T33" fmla="*/ 21 h 77"/>
                <a:gd name="T34" fmla="*/ 45 w 71"/>
                <a:gd name="T35" fmla="*/ 21 h 77"/>
                <a:gd name="T36" fmla="*/ 45 w 71"/>
                <a:gd name="T37" fmla="*/ 12 h 77"/>
                <a:gd name="T38" fmla="*/ 71 w 71"/>
                <a:gd name="T39" fmla="*/ 23 h 77"/>
                <a:gd name="T40" fmla="*/ 61 w 71"/>
                <a:gd name="T41" fmla="*/ 23 h 77"/>
                <a:gd name="T42" fmla="*/ 61 w 71"/>
                <a:gd name="T43" fmla="*/ 0 h 77"/>
                <a:gd name="T44" fmla="*/ 52 w 71"/>
                <a:gd name="T45" fmla="*/ 0 h 77"/>
                <a:gd name="T46" fmla="*/ 52 w 71"/>
                <a:gd name="T47" fmla="*/ 58 h 77"/>
                <a:gd name="T48" fmla="*/ 61 w 71"/>
                <a:gd name="T49" fmla="*/ 58 h 77"/>
                <a:gd name="T50" fmla="*/ 61 w 71"/>
                <a:gd name="T51" fmla="*/ 32 h 77"/>
                <a:gd name="T52" fmla="*/ 71 w 71"/>
                <a:gd name="T53" fmla="*/ 32 h 77"/>
                <a:gd name="T54" fmla="*/ 71 w 71"/>
                <a:gd name="T55" fmla="*/ 23 h 77"/>
                <a:gd name="T56" fmla="*/ 38 w 71"/>
                <a:gd name="T57" fmla="*/ 28 h 77"/>
                <a:gd name="T58" fmla="*/ 23 w 71"/>
                <a:gd name="T59" fmla="*/ 24 h 77"/>
                <a:gd name="T60" fmla="*/ 8 w 71"/>
                <a:gd name="T61" fmla="*/ 28 h 77"/>
                <a:gd name="T62" fmla="*/ 2 w 71"/>
                <a:gd name="T63" fmla="*/ 38 h 77"/>
                <a:gd name="T64" fmla="*/ 8 w 71"/>
                <a:gd name="T65" fmla="*/ 47 h 77"/>
                <a:gd name="T66" fmla="*/ 23 w 71"/>
                <a:gd name="T67" fmla="*/ 52 h 77"/>
                <a:gd name="T68" fmla="*/ 38 w 71"/>
                <a:gd name="T69" fmla="*/ 48 h 77"/>
                <a:gd name="T70" fmla="*/ 43 w 71"/>
                <a:gd name="T71" fmla="*/ 38 h 77"/>
                <a:gd name="T72" fmla="*/ 38 w 71"/>
                <a:gd name="T73" fmla="*/ 28 h 77"/>
                <a:gd name="T74" fmla="*/ 64 w 71"/>
                <a:gd name="T75" fmla="*/ 68 h 77"/>
                <a:gd name="T76" fmla="*/ 21 w 71"/>
                <a:gd name="T77" fmla="*/ 68 h 77"/>
                <a:gd name="T78" fmla="*/ 21 w 71"/>
                <a:gd name="T79" fmla="*/ 56 h 77"/>
                <a:gd name="T80" fmla="*/ 11 w 71"/>
                <a:gd name="T81" fmla="*/ 56 h 77"/>
                <a:gd name="T82" fmla="*/ 11 w 71"/>
                <a:gd name="T83" fmla="*/ 77 h 77"/>
                <a:gd name="T84" fmla="*/ 64 w 71"/>
                <a:gd name="T85" fmla="*/ 77 h 77"/>
                <a:gd name="T86" fmla="*/ 64 w 71"/>
                <a:gd name="T87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77">
                  <a:moveTo>
                    <a:pt x="30" y="42"/>
                  </a:moveTo>
                  <a:cubicBezTo>
                    <a:pt x="29" y="43"/>
                    <a:pt x="26" y="44"/>
                    <a:pt x="23" y="44"/>
                  </a:cubicBezTo>
                  <a:cubicBezTo>
                    <a:pt x="20" y="44"/>
                    <a:pt x="17" y="43"/>
                    <a:pt x="16" y="42"/>
                  </a:cubicBezTo>
                  <a:cubicBezTo>
                    <a:pt x="14" y="41"/>
                    <a:pt x="13" y="40"/>
                    <a:pt x="13" y="38"/>
                  </a:cubicBezTo>
                  <a:cubicBezTo>
                    <a:pt x="13" y="36"/>
                    <a:pt x="14" y="35"/>
                    <a:pt x="16" y="34"/>
                  </a:cubicBezTo>
                  <a:cubicBezTo>
                    <a:pt x="17" y="33"/>
                    <a:pt x="20" y="32"/>
                    <a:pt x="23" y="32"/>
                  </a:cubicBezTo>
                  <a:cubicBezTo>
                    <a:pt x="26" y="32"/>
                    <a:pt x="28" y="33"/>
                    <a:pt x="30" y="34"/>
                  </a:cubicBezTo>
                  <a:cubicBezTo>
                    <a:pt x="32" y="35"/>
                    <a:pt x="33" y="36"/>
                    <a:pt x="33" y="38"/>
                  </a:cubicBezTo>
                  <a:cubicBezTo>
                    <a:pt x="33" y="40"/>
                    <a:pt x="32" y="41"/>
                    <a:pt x="30" y="42"/>
                  </a:cubicBezTo>
                  <a:close/>
                  <a:moveTo>
                    <a:pt x="3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5" y="8"/>
                    <a:pt x="35" y="8"/>
                    <a:pt x="35" y="8"/>
                  </a:cubicBezTo>
                  <a:lnTo>
                    <a:pt x="35" y="0"/>
                  </a:lnTo>
                  <a:close/>
                  <a:moveTo>
                    <a:pt x="45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5" y="21"/>
                    <a:pt x="45" y="21"/>
                    <a:pt x="45" y="21"/>
                  </a:cubicBezTo>
                  <a:lnTo>
                    <a:pt x="45" y="12"/>
                  </a:lnTo>
                  <a:close/>
                  <a:moveTo>
                    <a:pt x="71" y="23"/>
                  </a:moveTo>
                  <a:cubicBezTo>
                    <a:pt x="61" y="23"/>
                    <a:pt x="61" y="23"/>
                    <a:pt x="61" y="2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71" y="32"/>
                    <a:pt x="71" y="32"/>
                    <a:pt x="71" y="32"/>
                  </a:cubicBezTo>
                  <a:lnTo>
                    <a:pt x="71" y="23"/>
                  </a:lnTo>
                  <a:close/>
                  <a:moveTo>
                    <a:pt x="38" y="28"/>
                  </a:moveTo>
                  <a:cubicBezTo>
                    <a:pt x="34" y="25"/>
                    <a:pt x="29" y="24"/>
                    <a:pt x="23" y="24"/>
                  </a:cubicBezTo>
                  <a:cubicBezTo>
                    <a:pt x="17" y="24"/>
                    <a:pt x="12" y="25"/>
                    <a:pt x="8" y="28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1"/>
                    <a:pt x="4" y="45"/>
                    <a:pt x="8" y="47"/>
                  </a:cubicBezTo>
                  <a:cubicBezTo>
                    <a:pt x="12" y="50"/>
                    <a:pt x="17" y="52"/>
                    <a:pt x="23" y="52"/>
                  </a:cubicBezTo>
                  <a:cubicBezTo>
                    <a:pt x="29" y="52"/>
                    <a:pt x="34" y="50"/>
                    <a:pt x="38" y="48"/>
                  </a:cubicBezTo>
                  <a:cubicBezTo>
                    <a:pt x="41" y="45"/>
                    <a:pt x="43" y="42"/>
                    <a:pt x="43" y="38"/>
                  </a:cubicBezTo>
                  <a:cubicBezTo>
                    <a:pt x="43" y="34"/>
                    <a:pt x="41" y="31"/>
                    <a:pt x="38" y="28"/>
                  </a:cubicBezTo>
                  <a:close/>
                  <a:moveTo>
                    <a:pt x="64" y="68"/>
                  </a:moveTo>
                  <a:cubicBezTo>
                    <a:pt x="21" y="68"/>
                    <a:pt x="21" y="68"/>
                    <a:pt x="21" y="68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64" y="77"/>
                    <a:pt x="64" y="77"/>
                    <a:pt x="64" y="77"/>
                  </a:cubicBezTo>
                  <a:lnTo>
                    <a:pt x="64" y="68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1" name="Freeform 119">
              <a:extLst>
                <a:ext uri="{FF2B5EF4-FFF2-40B4-BE49-F238E27FC236}">
                  <a16:creationId xmlns:a16="http://schemas.microsoft.com/office/drawing/2014/main" id="{89396679-4BA1-CA86-9339-FD3623193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1363" y="4945063"/>
              <a:ext cx="77788" cy="80963"/>
            </a:xfrm>
            <a:custGeom>
              <a:avLst/>
              <a:gdLst>
                <a:gd name="T0" fmla="*/ 72 w 72"/>
                <a:gd name="T1" fmla="*/ 37 h 76"/>
                <a:gd name="T2" fmla="*/ 40 w 72"/>
                <a:gd name="T3" fmla="*/ 37 h 76"/>
                <a:gd name="T4" fmla="*/ 40 w 72"/>
                <a:gd name="T5" fmla="*/ 50 h 76"/>
                <a:gd name="T6" fmla="*/ 63 w 72"/>
                <a:gd name="T7" fmla="*/ 50 h 76"/>
                <a:gd name="T8" fmla="*/ 63 w 72"/>
                <a:gd name="T9" fmla="*/ 76 h 76"/>
                <a:gd name="T10" fmla="*/ 53 w 72"/>
                <a:gd name="T11" fmla="*/ 76 h 76"/>
                <a:gd name="T12" fmla="*/ 53 w 72"/>
                <a:gd name="T13" fmla="*/ 59 h 76"/>
                <a:gd name="T14" fmla="*/ 9 w 72"/>
                <a:gd name="T15" fmla="*/ 59 h 76"/>
                <a:gd name="T16" fmla="*/ 9 w 72"/>
                <a:gd name="T17" fmla="*/ 50 h 76"/>
                <a:gd name="T18" fmla="*/ 30 w 72"/>
                <a:gd name="T19" fmla="*/ 50 h 76"/>
                <a:gd name="T20" fmla="*/ 30 w 72"/>
                <a:gd name="T21" fmla="*/ 37 h 76"/>
                <a:gd name="T22" fmla="*/ 0 w 72"/>
                <a:gd name="T23" fmla="*/ 37 h 76"/>
                <a:gd name="T24" fmla="*/ 0 w 72"/>
                <a:gd name="T25" fmla="*/ 28 h 76"/>
                <a:gd name="T26" fmla="*/ 50 w 72"/>
                <a:gd name="T27" fmla="*/ 28 h 76"/>
                <a:gd name="T28" fmla="*/ 52 w 72"/>
                <a:gd name="T29" fmla="*/ 19 h 76"/>
                <a:gd name="T30" fmla="*/ 53 w 72"/>
                <a:gd name="T31" fmla="*/ 9 h 76"/>
                <a:gd name="T32" fmla="*/ 8 w 72"/>
                <a:gd name="T33" fmla="*/ 9 h 76"/>
                <a:gd name="T34" fmla="*/ 8 w 72"/>
                <a:gd name="T35" fmla="*/ 0 h 76"/>
                <a:gd name="T36" fmla="*/ 64 w 72"/>
                <a:gd name="T37" fmla="*/ 0 h 76"/>
                <a:gd name="T38" fmla="*/ 64 w 72"/>
                <a:gd name="T39" fmla="*/ 7 h 76"/>
                <a:gd name="T40" fmla="*/ 62 w 72"/>
                <a:gd name="T41" fmla="*/ 15 h 76"/>
                <a:gd name="T42" fmla="*/ 61 w 72"/>
                <a:gd name="T43" fmla="*/ 22 h 76"/>
                <a:gd name="T44" fmla="*/ 60 w 72"/>
                <a:gd name="T45" fmla="*/ 28 h 76"/>
                <a:gd name="T46" fmla="*/ 72 w 72"/>
                <a:gd name="T47" fmla="*/ 28 h 76"/>
                <a:gd name="T48" fmla="*/ 72 w 72"/>
                <a:gd name="T49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2" h="76">
                  <a:moveTo>
                    <a:pt x="72" y="37"/>
                  </a:moveTo>
                  <a:cubicBezTo>
                    <a:pt x="40" y="37"/>
                    <a:pt x="40" y="37"/>
                    <a:pt x="40" y="37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6"/>
                    <a:pt x="51" y="23"/>
                    <a:pt x="52" y="19"/>
                  </a:cubicBezTo>
                  <a:cubicBezTo>
                    <a:pt x="53" y="16"/>
                    <a:pt x="53" y="12"/>
                    <a:pt x="53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"/>
                    <a:pt x="64" y="4"/>
                    <a:pt x="64" y="7"/>
                  </a:cubicBezTo>
                  <a:cubicBezTo>
                    <a:pt x="63" y="10"/>
                    <a:pt x="63" y="13"/>
                    <a:pt x="62" y="15"/>
                  </a:cubicBezTo>
                  <a:cubicBezTo>
                    <a:pt x="62" y="18"/>
                    <a:pt x="61" y="20"/>
                    <a:pt x="61" y="22"/>
                  </a:cubicBezTo>
                  <a:cubicBezTo>
                    <a:pt x="61" y="24"/>
                    <a:pt x="60" y="26"/>
                    <a:pt x="60" y="28"/>
                  </a:cubicBezTo>
                  <a:cubicBezTo>
                    <a:pt x="72" y="28"/>
                    <a:pt x="72" y="28"/>
                    <a:pt x="72" y="28"/>
                  </a:cubicBezTo>
                  <a:lnTo>
                    <a:pt x="72" y="37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2" name="Freeform 120">
              <a:extLst>
                <a:ext uri="{FF2B5EF4-FFF2-40B4-BE49-F238E27FC236}">
                  <a16:creationId xmlns:a16="http://schemas.microsoft.com/office/drawing/2014/main" id="{626B0E26-9FB9-293A-4E1E-51AD531A02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82488" y="4941888"/>
              <a:ext cx="71438" cy="82550"/>
            </a:xfrm>
            <a:custGeom>
              <a:avLst/>
              <a:gdLst>
                <a:gd name="T0" fmla="*/ 66 w 67"/>
                <a:gd name="T1" fmla="*/ 57 h 77"/>
                <a:gd name="T2" fmla="*/ 57 w 67"/>
                <a:gd name="T3" fmla="*/ 57 h 77"/>
                <a:gd name="T4" fmla="*/ 57 w 67"/>
                <a:gd name="T5" fmla="*/ 28 h 77"/>
                <a:gd name="T6" fmla="*/ 42 w 67"/>
                <a:gd name="T7" fmla="*/ 28 h 77"/>
                <a:gd name="T8" fmla="*/ 42 w 67"/>
                <a:gd name="T9" fmla="*/ 18 h 77"/>
                <a:gd name="T10" fmla="*/ 57 w 67"/>
                <a:gd name="T11" fmla="*/ 18 h 77"/>
                <a:gd name="T12" fmla="*/ 57 w 67"/>
                <a:gd name="T13" fmla="*/ 0 h 77"/>
                <a:gd name="T14" fmla="*/ 66 w 67"/>
                <a:gd name="T15" fmla="*/ 0 h 77"/>
                <a:gd name="T16" fmla="*/ 66 w 67"/>
                <a:gd name="T17" fmla="*/ 57 h 77"/>
                <a:gd name="T18" fmla="*/ 67 w 67"/>
                <a:gd name="T19" fmla="*/ 77 h 77"/>
                <a:gd name="T20" fmla="*/ 14 w 67"/>
                <a:gd name="T21" fmla="*/ 77 h 77"/>
                <a:gd name="T22" fmla="*/ 14 w 67"/>
                <a:gd name="T23" fmla="*/ 52 h 77"/>
                <a:gd name="T24" fmla="*/ 23 w 67"/>
                <a:gd name="T25" fmla="*/ 52 h 77"/>
                <a:gd name="T26" fmla="*/ 23 w 67"/>
                <a:gd name="T27" fmla="*/ 68 h 77"/>
                <a:gd name="T28" fmla="*/ 67 w 67"/>
                <a:gd name="T29" fmla="*/ 68 h 77"/>
                <a:gd name="T30" fmla="*/ 67 w 67"/>
                <a:gd name="T31" fmla="*/ 77 h 77"/>
                <a:gd name="T32" fmla="*/ 19 w 67"/>
                <a:gd name="T33" fmla="*/ 14 h 77"/>
                <a:gd name="T34" fmla="*/ 5 w 67"/>
                <a:gd name="T35" fmla="*/ 14 h 77"/>
                <a:gd name="T36" fmla="*/ 5 w 67"/>
                <a:gd name="T37" fmla="*/ 5 h 77"/>
                <a:gd name="T38" fmla="*/ 43 w 67"/>
                <a:gd name="T39" fmla="*/ 5 h 77"/>
                <a:gd name="T40" fmla="*/ 43 w 67"/>
                <a:gd name="T41" fmla="*/ 14 h 77"/>
                <a:gd name="T42" fmla="*/ 29 w 67"/>
                <a:gd name="T43" fmla="*/ 14 h 77"/>
                <a:gd name="T44" fmla="*/ 29 w 67"/>
                <a:gd name="T45" fmla="*/ 15 h 77"/>
                <a:gd name="T46" fmla="*/ 31 w 67"/>
                <a:gd name="T47" fmla="*/ 24 h 77"/>
                <a:gd name="T48" fmla="*/ 36 w 67"/>
                <a:gd name="T49" fmla="*/ 30 h 77"/>
                <a:gd name="T50" fmla="*/ 41 w 67"/>
                <a:gd name="T51" fmla="*/ 35 h 77"/>
                <a:gd name="T52" fmla="*/ 46 w 67"/>
                <a:gd name="T53" fmla="*/ 37 h 77"/>
                <a:gd name="T54" fmla="*/ 41 w 67"/>
                <a:gd name="T55" fmla="*/ 45 h 77"/>
                <a:gd name="T56" fmla="*/ 37 w 67"/>
                <a:gd name="T57" fmla="*/ 43 h 77"/>
                <a:gd name="T58" fmla="*/ 32 w 67"/>
                <a:gd name="T59" fmla="*/ 40 h 77"/>
                <a:gd name="T60" fmla="*/ 28 w 67"/>
                <a:gd name="T61" fmla="*/ 36 h 77"/>
                <a:gd name="T62" fmla="*/ 24 w 67"/>
                <a:gd name="T63" fmla="*/ 32 h 77"/>
                <a:gd name="T64" fmla="*/ 21 w 67"/>
                <a:gd name="T65" fmla="*/ 36 h 77"/>
                <a:gd name="T66" fmla="*/ 17 w 67"/>
                <a:gd name="T67" fmla="*/ 41 h 77"/>
                <a:gd name="T68" fmla="*/ 11 w 67"/>
                <a:gd name="T69" fmla="*/ 45 h 77"/>
                <a:gd name="T70" fmla="*/ 7 w 67"/>
                <a:gd name="T71" fmla="*/ 48 h 77"/>
                <a:gd name="T72" fmla="*/ 0 w 67"/>
                <a:gd name="T73" fmla="*/ 40 h 77"/>
                <a:gd name="T74" fmla="*/ 6 w 67"/>
                <a:gd name="T75" fmla="*/ 36 h 77"/>
                <a:gd name="T76" fmla="*/ 13 w 67"/>
                <a:gd name="T77" fmla="*/ 31 h 77"/>
                <a:gd name="T78" fmla="*/ 17 w 67"/>
                <a:gd name="T79" fmla="*/ 24 h 77"/>
                <a:gd name="T80" fmla="*/ 19 w 67"/>
                <a:gd name="T81" fmla="*/ 15 h 77"/>
                <a:gd name="T82" fmla="*/ 19 w 67"/>
                <a:gd name="T83" fmla="*/ 1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" h="77">
                  <a:moveTo>
                    <a:pt x="66" y="57"/>
                  </a:moveTo>
                  <a:cubicBezTo>
                    <a:pt x="57" y="57"/>
                    <a:pt x="57" y="57"/>
                    <a:pt x="57" y="57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6" y="57"/>
                  </a:lnTo>
                  <a:close/>
                  <a:moveTo>
                    <a:pt x="67" y="77"/>
                  </a:moveTo>
                  <a:cubicBezTo>
                    <a:pt x="14" y="77"/>
                    <a:pt x="14" y="77"/>
                    <a:pt x="14" y="77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67" y="68"/>
                    <a:pt x="67" y="68"/>
                    <a:pt x="67" y="68"/>
                  </a:cubicBezTo>
                  <a:lnTo>
                    <a:pt x="67" y="77"/>
                  </a:lnTo>
                  <a:close/>
                  <a:moveTo>
                    <a:pt x="19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8"/>
                    <a:pt x="30" y="21"/>
                    <a:pt x="31" y="24"/>
                  </a:cubicBezTo>
                  <a:cubicBezTo>
                    <a:pt x="32" y="26"/>
                    <a:pt x="34" y="28"/>
                    <a:pt x="36" y="30"/>
                  </a:cubicBezTo>
                  <a:cubicBezTo>
                    <a:pt x="38" y="32"/>
                    <a:pt x="39" y="34"/>
                    <a:pt x="41" y="35"/>
                  </a:cubicBezTo>
                  <a:cubicBezTo>
                    <a:pt x="43" y="35"/>
                    <a:pt x="44" y="36"/>
                    <a:pt x="46" y="37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39" y="45"/>
                    <a:pt x="38" y="44"/>
                    <a:pt x="37" y="43"/>
                  </a:cubicBezTo>
                  <a:cubicBezTo>
                    <a:pt x="35" y="42"/>
                    <a:pt x="34" y="41"/>
                    <a:pt x="32" y="40"/>
                  </a:cubicBezTo>
                  <a:cubicBezTo>
                    <a:pt x="30" y="38"/>
                    <a:pt x="29" y="37"/>
                    <a:pt x="28" y="36"/>
                  </a:cubicBezTo>
                  <a:cubicBezTo>
                    <a:pt x="26" y="35"/>
                    <a:pt x="25" y="33"/>
                    <a:pt x="24" y="32"/>
                  </a:cubicBezTo>
                  <a:cubicBezTo>
                    <a:pt x="23" y="33"/>
                    <a:pt x="22" y="35"/>
                    <a:pt x="21" y="36"/>
                  </a:cubicBezTo>
                  <a:cubicBezTo>
                    <a:pt x="20" y="38"/>
                    <a:pt x="19" y="40"/>
                    <a:pt x="17" y="41"/>
                  </a:cubicBezTo>
                  <a:cubicBezTo>
                    <a:pt x="15" y="43"/>
                    <a:pt x="13" y="44"/>
                    <a:pt x="11" y="45"/>
                  </a:cubicBezTo>
                  <a:cubicBezTo>
                    <a:pt x="10" y="46"/>
                    <a:pt x="8" y="47"/>
                    <a:pt x="7" y="4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" y="39"/>
                    <a:pt x="4" y="38"/>
                    <a:pt x="6" y="36"/>
                  </a:cubicBezTo>
                  <a:cubicBezTo>
                    <a:pt x="8" y="35"/>
                    <a:pt x="11" y="33"/>
                    <a:pt x="13" y="31"/>
                  </a:cubicBezTo>
                  <a:cubicBezTo>
                    <a:pt x="15" y="29"/>
                    <a:pt x="16" y="27"/>
                    <a:pt x="17" y="24"/>
                  </a:cubicBezTo>
                  <a:cubicBezTo>
                    <a:pt x="19" y="21"/>
                    <a:pt x="19" y="18"/>
                    <a:pt x="19" y="15"/>
                  </a:cubicBezTo>
                  <a:lnTo>
                    <a:pt x="19" y="14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3" name="Freeform 121">
              <a:extLst>
                <a:ext uri="{FF2B5EF4-FFF2-40B4-BE49-F238E27FC236}">
                  <a16:creationId xmlns:a16="http://schemas.microsoft.com/office/drawing/2014/main" id="{A6E4CA9A-3D87-BE73-2E4E-DBFE2B205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87263" y="4941888"/>
              <a:ext cx="79375" cy="84138"/>
            </a:xfrm>
            <a:custGeom>
              <a:avLst/>
              <a:gdLst>
                <a:gd name="T0" fmla="*/ 20 w 74"/>
                <a:gd name="T1" fmla="*/ 17 h 79"/>
                <a:gd name="T2" fmla="*/ 5 w 74"/>
                <a:gd name="T3" fmla="*/ 17 h 79"/>
                <a:gd name="T4" fmla="*/ 5 w 74"/>
                <a:gd name="T5" fmla="*/ 8 h 79"/>
                <a:gd name="T6" fmla="*/ 46 w 74"/>
                <a:gd name="T7" fmla="*/ 8 h 79"/>
                <a:gd name="T8" fmla="*/ 46 w 74"/>
                <a:gd name="T9" fmla="*/ 17 h 79"/>
                <a:gd name="T10" fmla="*/ 30 w 74"/>
                <a:gd name="T11" fmla="*/ 17 h 79"/>
                <a:gd name="T12" fmla="*/ 30 w 74"/>
                <a:gd name="T13" fmla="*/ 21 h 79"/>
                <a:gd name="T14" fmla="*/ 32 w 74"/>
                <a:gd name="T15" fmla="*/ 31 h 79"/>
                <a:gd name="T16" fmla="*/ 36 w 74"/>
                <a:gd name="T17" fmla="*/ 43 h 79"/>
                <a:gd name="T18" fmla="*/ 43 w 74"/>
                <a:gd name="T19" fmla="*/ 51 h 79"/>
                <a:gd name="T20" fmla="*/ 49 w 74"/>
                <a:gd name="T21" fmla="*/ 55 h 79"/>
                <a:gd name="T22" fmla="*/ 43 w 74"/>
                <a:gd name="T23" fmla="*/ 63 h 79"/>
                <a:gd name="T24" fmla="*/ 39 w 74"/>
                <a:gd name="T25" fmla="*/ 60 h 79"/>
                <a:gd name="T26" fmla="*/ 32 w 74"/>
                <a:gd name="T27" fmla="*/ 54 h 79"/>
                <a:gd name="T28" fmla="*/ 28 w 74"/>
                <a:gd name="T29" fmla="*/ 49 h 79"/>
                <a:gd name="T30" fmla="*/ 26 w 74"/>
                <a:gd name="T31" fmla="*/ 43 h 79"/>
                <a:gd name="T32" fmla="*/ 22 w 74"/>
                <a:gd name="T33" fmla="*/ 50 h 79"/>
                <a:gd name="T34" fmla="*/ 18 w 74"/>
                <a:gd name="T35" fmla="*/ 56 h 79"/>
                <a:gd name="T36" fmla="*/ 13 w 74"/>
                <a:gd name="T37" fmla="*/ 61 h 79"/>
                <a:gd name="T38" fmla="*/ 7 w 74"/>
                <a:gd name="T39" fmla="*/ 66 h 79"/>
                <a:gd name="T40" fmla="*/ 0 w 74"/>
                <a:gd name="T41" fmla="*/ 59 h 79"/>
                <a:gd name="T42" fmla="*/ 8 w 74"/>
                <a:gd name="T43" fmla="*/ 51 h 79"/>
                <a:gd name="T44" fmla="*/ 15 w 74"/>
                <a:gd name="T45" fmla="*/ 42 h 79"/>
                <a:gd name="T46" fmla="*/ 19 w 74"/>
                <a:gd name="T47" fmla="*/ 30 h 79"/>
                <a:gd name="T48" fmla="*/ 20 w 74"/>
                <a:gd name="T49" fmla="*/ 21 h 79"/>
                <a:gd name="T50" fmla="*/ 20 w 74"/>
                <a:gd name="T51" fmla="*/ 17 h 79"/>
                <a:gd name="T52" fmla="*/ 74 w 74"/>
                <a:gd name="T53" fmla="*/ 41 h 79"/>
                <a:gd name="T54" fmla="*/ 64 w 74"/>
                <a:gd name="T55" fmla="*/ 41 h 79"/>
                <a:gd name="T56" fmla="*/ 64 w 74"/>
                <a:gd name="T57" fmla="*/ 79 h 79"/>
                <a:gd name="T58" fmla="*/ 55 w 74"/>
                <a:gd name="T59" fmla="*/ 79 h 79"/>
                <a:gd name="T60" fmla="*/ 55 w 74"/>
                <a:gd name="T61" fmla="*/ 0 h 79"/>
                <a:gd name="T62" fmla="*/ 64 w 74"/>
                <a:gd name="T63" fmla="*/ 0 h 79"/>
                <a:gd name="T64" fmla="*/ 64 w 74"/>
                <a:gd name="T65" fmla="*/ 31 h 79"/>
                <a:gd name="T66" fmla="*/ 74 w 74"/>
                <a:gd name="T67" fmla="*/ 31 h 79"/>
                <a:gd name="T68" fmla="*/ 74 w 74"/>
                <a:gd name="T69" fmla="*/ 4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4" h="79">
                  <a:moveTo>
                    <a:pt x="20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3"/>
                    <a:pt x="31" y="26"/>
                    <a:pt x="32" y="31"/>
                  </a:cubicBezTo>
                  <a:cubicBezTo>
                    <a:pt x="32" y="36"/>
                    <a:pt x="34" y="40"/>
                    <a:pt x="36" y="43"/>
                  </a:cubicBezTo>
                  <a:cubicBezTo>
                    <a:pt x="39" y="47"/>
                    <a:pt x="41" y="49"/>
                    <a:pt x="43" y="51"/>
                  </a:cubicBezTo>
                  <a:cubicBezTo>
                    <a:pt x="46" y="53"/>
                    <a:pt x="48" y="55"/>
                    <a:pt x="49" y="55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2" y="63"/>
                    <a:pt x="41" y="62"/>
                    <a:pt x="39" y="60"/>
                  </a:cubicBezTo>
                  <a:cubicBezTo>
                    <a:pt x="37" y="59"/>
                    <a:pt x="35" y="57"/>
                    <a:pt x="32" y="54"/>
                  </a:cubicBezTo>
                  <a:cubicBezTo>
                    <a:pt x="31" y="53"/>
                    <a:pt x="30" y="51"/>
                    <a:pt x="28" y="49"/>
                  </a:cubicBezTo>
                  <a:cubicBezTo>
                    <a:pt x="27" y="47"/>
                    <a:pt x="26" y="45"/>
                    <a:pt x="26" y="43"/>
                  </a:cubicBezTo>
                  <a:cubicBezTo>
                    <a:pt x="25" y="45"/>
                    <a:pt x="24" y="47"/>
                    <a:pt x="22" y="50"/>
                  </a:cubicBezTo>
                  <a:cubicBezTo>
                    <a:pt x="21" y="52"/>
                    <a:pt x="20" y="54"/>
                    <a:pt x="18" y="56"/>
                  </a:cubicBezTo>
                  <a:cubicBezTo>
                    <a:pt x="16" y="58"/>
                    <a:pt x="15" y="60"/>
                    <a:pt x="13" y="61"/>
                  </a:cubicBezTo>
                  <a:cubicBezTo>
                    <a:pt x="11" y="63"/>
                    <a:pt x="9" y="64"/>
                    <a:pt x="7" y="6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" y="57"/>
                    <a:pt x="6" y="54"/>
                    <a:pt x="8" y="51"/>
                  </a:cubicBezTo>
                  <a:cubicBezTo>
                    <a:pt x="11" y="49"/>
                    <a:pt x="13" y="46"/>
                    <a:pt x="15" y="42"/>
                  </a:cubicBezTo>
                  <a:cubicBezTo>
                    <a:pt x="17" y="39"/>
                    <a:pt x="18" y="35"/>
                    <a:pt x="19" y="30"/>
                  </a:cubicBezTo>
                  <a:cubicBezTo>
                    <a:pt x="20" y="26"/>
                    <a:pt x="20" y="23"/>
                    <a:pt x="20" y="21"/>
                  </a:cubicBezTo>
                  <a:lnTo>
                    <a:pt x="20" y="17"/>
                  </a:lnTo>
                  <a:close/>
                  <a:moveTo>
                    <a:pt x="7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4" y="79"/>
                    <a:pt x="64" y="79"/>
                    <a:pt x="64" y="79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74" y="31"/>
                    <a:pt x="74" y="31"/>
                    <a:pt x="74" y="31"/>
                  </a:cubicBezTo>
                  <a:lnTo>
                    <a:pt x="74" y="41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4" name="Freeform 122">
              <a:extLst>
                <a:ext uri="{FF2B5EF4-FFF2-40B4-BE49-F238E27FC236}">
                  <a16:creationId xmlns:a16="http://schemas.microsoft.com/office/drawing/2014/main" id="{80DDA51A-9E89-1548-6145-105AB20585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96801" y="4943476"/>
              <a:ext cx="74613" cy="84138"/>
            </a:xfrm>
            <a:custGeom>
              <a:avLst/>
              <a:gdLst>
                <a:gd name="T0" fmla="*/ 48 w 71"/>
                <a:gd name="T1" fmla="*/ 70 h 79"/>
                <a:gd name="T2" fmla="*/ 35 w 71"/>
                <a:gd name="T3" fmla="*/ 71 h 79"/>
                <a:gd name="T4" fmla="*/ 23 w 71"/>
                <a:gd name="T5" fmla="*/ 70 h 79"/>
                <a:gd name="T6" fmla="*/ 18 w 71"/>
                <a:gd name="T7" fmla="*/ 65 h 79"/>
                <a:gd name="T8" fmla="*/ 23 w 71"/>
                <a:gd name="T9" fmla="*/ 61 h 79"/>
                <a:gd name="T10" fmla="*/ 35 w 71"/>
                <a:gd name="T11" fmla="*/ 60 h 79"/>
                <a:gd name="T12" fmla="*/ 48 w 71"/>
                <a:gd name="T13" fmla="*/ 61 h 79"/>
                <a:gd name="T14" fmla="*/ 53 w 71"/>
                <a:gd name="T15" fmla="*/ 65 h 79"/>
                <a:gd name="T16" fmla="*/ 48 w 71"/>
                <a:gd name="T17" fmla="*/ 70 h 79"/>
                <a:gd name="T18" fmla="*/ 57 w 71"/>
                <a:gd name="T19" fmla="*/ 56 h 79"/>
                <a:gd name="T20" fmla="*/ 35 w 71"/>
                <a:gd name="T21" fmla="*/ 52 h 79"/>
                <a:gd name="T22" fmla="*/ 14 w 71"/>
                <a:gd name="T23" fmla="*/ 56 h 79"/>
                <a:gd name="T24" fmla="*/ 7 w 71"/>
                <a:gd name="T25" fmla="*/ 65 h 79"/>
                <a:gd name="T26" fmla="*/ 14 w 71"/>
                <a:gd name="T27" fmla="*/ 75 h 79"/>
                <a:gd name="T28" fmla="*/ 35 w 71"/>
                <a:gd name="T29" fmla="*/ 79 h 79"/>
                <a:gd name="T30" fmla="*/ 57 w 71"/>
                <a:gd name="T31" fmla="*/ 76 h 79"/>
                <a:gd name="T32" fmla="*/ 64 w 71"/>
                <a:gd name="T33" fmla="*/ 66 h 79"/>
                <a:gd name="T34" fmla="*/ 57 w 71"/>
                <a:gd name="T35" fmla="*/ 56 h 79"/>
                <a:gd name="T36" fmla="*/ 71 w 71"/>
                <a:gd name="T37" fmla="*/ 39 h 79"/>
                <a:gd name="T38" fmla="*/ 41 w 71"/>
                <a:gd name="T39" fmla="*/ 39 h 79"/>
                <a:gd name="T40" fmla="*/ 41 w 71"/>
                <a:gd name="T41" fmla="*/ 34 h 79"/>
                <a:gd name="T42" fmla="*/ 63 w 71"/>
                <a:gd name="T43" fmla="*/ 34 h 79"/>
                <a:gd name="T44" fmla="*/ 63 w 71"/>
                <a:gd name="T45" fmla="*/ 25 h 79"/>
                <a:gd name="T46" fmla="*/ 18 w 71"/>
                <a:gd name="T47" fmla="*/ 25 h 79"/>
                <a:gd name="T48" fmla="*/ 18 w 71"/>
                <a:gd name="T49" fmla="*/ 21 h 79"/>
                <a:gd name="T50" fmla="*/ 62 w 71"/>
                <a:gd name="T51" fmla="*/ 21 h 79"/>
                <a:gd name="T52" fmla="*/ 62 w 71"/>
                <a:gd name="T53" fmla="*/ 13 h 79"/>
                <a:gd name="T54" fmla="*/ 18 w 71"/>
                <a:gd name="T55" fmla="*/ 13 h 79"/>
                <a:gd name="T56" fmla="*/ 18 w 71"/>
                <a:gd name="T57" fmla="*/ 9 h 79"/>
                <a:gd name="T58" fmla="*/ 62 w 71"/>
                <a:gd name="T59" fmla="*/ 9 h 79"/>
                <a:gd name="T60" fmla="*/ 62 w 71"/>
                <a:gd name="T61" fmla="*/ 0 h 79"/>
                <a:gd name="T62" fmla="*/ 9 w 71"/>
                <a:gd name="T63" fmla="*/ 0 h 79"/>
                <a:gd name="T64" fmla="*/ 9 w 71"/>
                <a:gd name="T65" fmla="*/ 34 h 79"/>
                <a:gd name="T66" fmla="*/ 30 w 71"/>
                <a:gd name="T67" fmla="*/ 34 h 79"/>
                <a:gd name="T68" fmla="*/ 30 w 71"/>
                <a:gd name="T69" fmla="*/ 39 h 79"/>
                <a:gd name="T70" fmla="*/ 0 w 71"/>
                <a:gd name="T71" fmla="*/ 39 h 79"/>
                <a:gd name="T72" fmla="*/ 0 w 71"/>
                <a:gd name="T73" fmla="*/ 48 h 79"/>
                <a:gd name="T74" fmla="*/ 71 w 71"/>
                <a:gd name="T75" fmla="*/ 48 h 79"/>
                <a:gd name="T76" fmla="*/ 71 w 71"/>
                <a:gd name="T77" fmla="*/ 3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1" h="79">
                  <a:moveTo>
                    <a:pt x="48" y="70"/>
                  </a:moveTo>
                  <a:cubicBezTo>
                    <a:pt x="45" y="71"/>
                    <a:pt x="41" y="71"/>
                    <a:pt x="35" y="71"/>
                  </a:cubicBezTo>
                  <a:cubicBezTo>
                    <a:pt x="30" y="71"/>
                    <a:pt x="26" y="71"/>
                    <a:pt x="23" y="70"/>
                  </a:cubicBezTo>
                  <a:cubicBezTo>
                    <a:pt x="20" y="68"/>
                    <a:pt x="18" y="67"/>
                    <a:pt x="18" y="65"/>
                  </a:cubicBezTo>
                  <a:cubicBezTo>
                    <a:pt x="18" y="63"/>
                    <a:pt x="20" y="62"/>
                    <a:pt x="23" y="61"/>
                  </a:cubicBezTo>
                  <a:cubicBezTo>
                    <a:pt x="26" y="60"/>
                    <a:pt x="30" y="60"/>
                    <a:pt x="35" y="60"/>
                  </a:cubicBezTo>
                  <a:cubicBezTo>
                    <a:pt x="41" y="60"/>
                    <a:pt x="45" y="61"/>
                    <a:pt x="48" y="61"/>
                  </a:cubicBezTo>
                  <a:cubicBezTo>
                    <a:pt x="51" y="62"/>
                    <a:pt x="53" y="64"/>
                    <a:pt x="53" y="65"/>
                  </a:cubicBezTo>
                  <a:cubicBezTo>
                    <a:pt x="53" y="67"/>
                    <a:pt x="51" y="69"/>
                    <a:pt x="48" y="70"/>
                  </a:cubicBezTo>
                  <a:close/>
                  <a:moveTo>
                    <a:pt x="57" y="56"/>
                  </a:moveTo>
                  <a:cubicBezTo>
                    <a:pt x="52" y="53"/>
                    <a:pt x="45" y="52"/>
                    <a:pt x="35" y="52"/>
                  </a:cubicBezTo>
                  <a:cubicBezTo>
                    <a:pt x="26" y="52"/>
                    <a:pt x="19" y="53"/>
                    <a:pt x="14" y="56"/>
                  </a:cubicBezTo>
                  <a:cubicBezTo>
                    <a:pt x="9" y="58"/>
                    <a:pt x="7" y="61"/>
                    <a:pt x="7" y="65"/>
                  </a:cubicBezTo>
                  <a:cubicBezTo>
                    <a:pt x="7" y="69"/>
                    <a:pt x="9" y="73"/>
                    <a:pt x="14" y="75"/>
                  </a:cubicBezTo>
                  <a:cubicBezTo>
                    <a:pt x="19" y="78"/>
                    <a:pt x="26" y="79"/>
                    <a:pt x="35" y="79"/>
                  </a:cubicBezTo>
                  <a:cubicBezTo>
                    <a:pt x="45" y="79"/>
                    <a:pt x="52" y="78"/>
                    <a:pt x="57" y="76"/>
                  </a:cubicBezTo>
                  <a:cubicBezTo>
                    <a:pt x="62" y="73"/>
                    <a:pt x="64" y="70"/>
                    <a:pt x="64" y="66"/>
                  </a:cubicBezTo>
                  <a:cubicBezTo>
                    <a:pt x="64" y="62"/>
                    <a:pt x="62" y="58"/>
                    <a:pt x="57" y="56"/>
                  </a:cubicBezTo>
                  <a:close/>
                  <a:moveTo>
                    <a:pt x="71" y="39"/>
                  </a:moveTo>
                  <a:cubicBezTo>
                    <a:pt x="41" y="39"/>
                    <a:pt x="41" y="39"/>
                    <a:pt x="41" y="39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71" y="48"/>
                    <a:pt x="71" y="48"/>
                    <a:pt x="71" y="48"/>
                  </a:cubicBezTo>
                  <a:lnTo>
                    <a:pt x="71" y="39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5" name="Freeform 123">
              <a:extLst>
                <a:ext uri="{FF2B5EF4-FFF2-40B4-BE49-F238E27FC236}">
                  <a16:creationId xmlns:a16="http://schemas.microsoft.com/office/drawing/2014/main" id="{799D0DC1-60E9-C72F-1E64-B15A9C3A08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03163" y="4941888"/>
              <a:ext cx="73025" cy="82550"/>
            </a:xfrm>
            <a:custGeom>
              <a:avLst/>
              <a:gdLst>
                <a:gd name="T0" fmla="*/ 66 w 68"/>
                <a:gd name="T1" fmla="*/ 57 h 77"/>
                <a:gd name="T2" fmla="*/ 56 w 68"/>
                <a:gd name="T3" fmla="*/ 57 h 77"/>
                <a:gd name="T4" fmla="*/ 56 w 68"/>
                <a:gd name="T5" fmla="*/ 0 h 77"/>
                <a:gd name="T6" fmla="*/ 66 w 68"/>
                <a:gd name="T7" fmla="*/ 0 h 77"/>
                <a:gd name="T8" fmla="*/ 66 w 68"/>
                <a:gd name="T9" fmla="*/ 57 h 77"/>
                <a:gd name="T10" fmla="*/ 68 w 68"/>
                <a:gd name="T11" fmla="*/ 77 h 77"/>
                <a:gd name="T12" fmla="*/ 14 w 68"/>
                <a:gd name="T13" fmla="*/ 77 h 77"/>
                <a:gd name="T14" fmla="*/ 14 w 68"/>
                <a:gd name="T15" fmla="*/ 53 h 77"/>
                <a:gd name="T16" fmla="*/ 24 w 68"/>
                <a:gd name="T17" fmla="*/ 53 h 77"/>
                <a:gd name="T18" fmla="*/ 24 w 68"/>
                <a:gd name="T19" fmla="*/ 68 h 77"/>
                <a:gd name="T20" fmla="*/ 68 w 68"/>
                <a:gd name="T21" fmla="*/ 68 h 77"/>
                <a:gd name="T22" fmla="*/ 68 w 68"/>
                <a:gd name="T23" fmla="*/ 77 h 77"/>
                <a:gd name="T24" fmla="*/ 48 w 68"/>
                <a:gd name="T25" fmla="*/ 38 h 77"/>
                <a:gd name="T26" fmla="*/ 43 w 68"/>
                <a:gd name="T27" fmla="*/ 46 h 77"/>
                <a:gd name="T28" fmla="*/ 38 w 68"/>
                <a:gd name="T29" fmla="*/ 43 h 77"/>
                <a:gd name="T30" fmla="*/ 31 w 68"/>
                <a:gd name="T31" fmla="*/ 38 h 77"/>
                <a:gd name="T32" fmla="*/ 28 w 68"/>
                <a:gd name="T33" fmla="*/ 34 h 77"/>
                <a:gd name="T34" fmla="*/ 25 w 68"/>
                <a:gd name="T35" fmla="*/ 30 h 77"/>
                <a:gd name="T36" fmla="*/ 22 w 68"/>
                <a:gd name="T37" fmla="*/ 35 h 77"/>
                <a:gd name="T38" fmla="*/ 17 w 68"/>
                <a:gd name="T39" fmla="*/ 40 h 77"/>
                <a:gd name="T40" fmla="*/ 12 w 68"/>
                <a:gd name="T41" fmla="*/ 45 h 77"/>
                <a:gd name="T42" fmla="*/ 6 w 68"/>
                <a:gd name="T43" fmla="*/ 48 h 77"/>
                <a:gd name="T44" fmla="*/ 0 w 68"/>
                <a:gd name="T45" fmla="*/ 41 h 77"/>
                <a:gd name="T46" fmla="*/ 7 w 68"/>
                <a:gd name="T47" fmla="*/ 36 h 77"/>
                <a:gd name="T48" fmla="*/ 14 w 68"/>
                <a:gd name="T49" fmla="*/ 29 h 77"/>
                <a:gd name="T50" fmla="*/ 18 w 68"/>
                <a:gd name="T51" fmla="*/ 20 h 77"/>
                <a:gd name="T52" fmla="*/ 20 w 68"/>
                <a:gd name="T53" fmla="*/ 10 h 77"/>
                <a:gd name="T54" fmla="*/ 20 w 68"/>
                <a:gd name="T55" fmla="*/ 2 h 77"/>
                <a:gd name="T56" fmla="*/ 30 w 68"/>
                <a:gd name="T57" fmla="*/ 2 h 77"/>
                <a:gd name="T58" fmla="*/ 30 w 68"/>
                <a:gd name="T59" fmla="*/ 10 h 77"/>
                <a:gd name="T60" fmla="*/ 31 w 68"/>
                <a:gd name="T61" fmla="*/ 20 h 77"/>
                <a:gd name="T62" fmla="*/ 35 w 68"/>
                <a:gd name="T63" fmla="*/ 28 h 77"/>
                <a:gd name="T64" fmla="*/ 42 w 68"/>
                <a:gd name="T65" fmla="*/ 34 h 77"/>
                <a:gd name="T66" fmla="*/ 48 w 68"/>
                <a:gd name="T6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77">
                  <a:moveTo>
                    <a:pt x="66" y="57"/>
                  </a:moveTo>
                  <a:cubicBezTo>
                    <a:pt x="56" y="57"/>
                    <a:pt x="56" y="57"/>
                    <a:pt x="56" y="5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6" y="57"/>
                  </a:lnTo>
                  <a:close/>
                  <a:moveTo>
                    <a:pt x="68" y="77"/>
                  </a:moveTo>
                  <a:cubicBezTo>
                    <a:pt x="14" y="77"/>
                    <a:pt x="14" y="77"/>
                    <a:pt x="14" y="77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68" y="68"/>
                    <a:pt x="68" y="68"/>
                    <a:pt x="68" y="68"/>
                  </a:cubicBezTo>
                  <a:lnTo>
                    <a:pt x="68" y="77"/>
                  </a:lnTo>
                  <a:close/>
                  <a:moveTo>
                    <a:pt x="48" y="38"/>
                  </a:moveTo>
                  <a:cubicBezTo>
                    <a:pt x="43" y="46"/>
                    <a:pt x="43" y="46"/>
                    <a:pt x="43" y="46"/>
                  </a:cubicBezTo>
                  <a:cubicBezTo>
                    <a:pt x="42" y="45"/>
                    <a:pt x="40" y="44"/>
                    <a:pt x="38" y="43"/>
                  </a:cubicBezTo>
                  <a:cubicBezTo>
                    <a:pt x="35" y="42"/>
                    <a:pt x="33" y="40"/>
                    <a:pt x="31" y="38"/>
                  </a:cubicBezTo>
                  <a:cubicBezTo>
                    <a:pt x="30" y="37"/>
                    <a:pt x="29" y="36"/>
                    <a:pt x="28" y="34"/>
                  </a:cubicBezTo>
                  <a:cubicBezTo>
                    <a:pt x="27" y="33"/>
                    <a:pt x="26" y="31"/>
                    <a:pt x="25" y="30"/>
                  </a:cubicBezTo>
                  <a:cubicBezTo>
                    <a:pt x="24" y="31"/>
                    <a:pt x="23" y="33"/>
                    <a:pt x="22" y="35"/>
                  </a:cubicBezTo>
                  <a:cubicBezTo>
                    <a:pt x="20" y="36"/>
                    <a:pt x="19" y="38"/>
                    <a:pt x="17" y="40"/>
                  </a:cubicBezTo>
                  <a:cubicBezTo>
                    <a:pt x="15" y="42"/>
                    <a:pt x="13" y="43"/>
                    <a:pt x="12" y="45"/>
                  </a:cubicBezTo>
                  <a:cubicBezTo>
                    <a:pt x="10" y="46"/>
                    <a:pt x="8" y="47"/>
                    <a:pt x="6" y="4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40"/>
                    <a:pt x="5" y="38"/>
                    <a:pt x="7" y="36"/>
                  </a:cubicBezTo>
                  <a:cubicBezTo>
                    <a:pt x="9" y="34"/>
                    <a:pt x="12" y="32"/>
                    <a:pt x="14" y="29"/>
                  </a:cubicBezTo>
                  <a:cubicBezTo>
                    <a:pt x="16" y="26"/>
                    <a:pt x="18" y="23"/>
                    <a:pt x="18" y="20"/>
                  </a:cubicBezTo>
                  <a:cubicBezTo>
                    <a:pt x="19" y="17"/>
                    <a:pt x="20" y="14"/>
                    <a:pt x="20" y="1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3"/>
                    <a:pt x="30" y="17"/>
                    <a:pt x="31" y="20"/>
                  </a:cubicBezTo>
                  <a:cubicBezTo>
                    <a:pt x="32" y="23"/>
                    <a:pt x="33" y="25"/>
                    <a:pt x="35" y="28"/>
                  </a:cubicBezTo>
                  <a:cubicBezTo>
                    <a:pt x="37" y="30"/>
                    <a:pt x="39" y="32"/>
                    <a:pt x="42" y="34"/>
                  </a:cubicBezTo>
                  <a:cubicBezTo>
                    <a:pt x="44" y="36"/>
                    <a:pt x="47" y="37"/>
                    <a:pt x="48" y="38"/>
                  </a:cubicBez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6" name="Freeform 124">
              <a:extLst>
                <a:ext uri="{FF2B5EF4-FFF2-40B4-BE49-F238E27FC236}">
                  <a16:creationId xmlns:a16="http://schemas.microsoft.com/office/drawing/2014/main" id="{06E30902-D17F-312F-0561-57A753EA2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14288" y="4941888"/>
              <a:ext cx="68263" cy="82550"/>
            </a:xfrm>
            <a:custGeom>
              <a:avLst/>
              <a:gdLst>
                <a:gd name="T0" fmla="*/ 28 w 64"/>
                <a:gd name="T1" fmla="*/ 15 h 77"/>
                <a:gd name="T2" fmla="*/ 30 w 64"/>
                <a:gd name="T3" fmla="*/ 23 h 77"/>
                <a:gd name="T4" fmla="*/ 28 w 64"/>
                <a:gd name="T5" fmla="*/ 31 h 77"/>
                <a:gd name="T6" fmla="*/ 20 w 64"/>
                <a:gd name="T7" fmla="*/ 34 h 77"/>
                <a:gd name="T8" fmla="*/ 13 w 64"/>
                <a:gd name="T9" fmla="*/ 31 h 77"/>
                <a:gd name="T10" fmla="*/ 10 w 64"/>
                <a:gd name="T11" fmla="*/ 23 h 77"/>
                <a:gd name="T12" fmla="*/ 13 w 64"/>
                <a:gd name="T13" fmla="*/ 15 h 77"/>
                <a:gd name="T14" fmla="*/ 20 w 64"/>
                <a:gd name="T15" fmla="*/ 12 h 77"/>
                <a:gd name="T16" fmla="*/ 28 w 64"/>
                <a:gd name="T17" fmla="*/ 15 h 77"/>
                <a:gd name="T18" fmla="*/ 29 w 64"/>
                <a:gd name="T19" fmla="*/ 5 h 77"/>
                <a:gd name="T20" fmla="*/ 20 w 64"/>
                <a:gd name="T21" fmla="*/ 3 h 77"/>
                <a:gd name="T22" fmla="*/ 6 w 64"/>
                <a:gd name="T23" fmla="*/ 9 h 77"/>
                <a:gd name="T24" fmla="*/ 0 w 64"/>
                <a:gd name="T25" fmla="*/ 23 h 77"/>
                <a:gd name="T26" fmla="*/ 6 w 64"/>
                <a:gd name="T27" fmla="*/ 37 h 77"/>
                <a:gd name="T28" fmla="*/ 20 w 64"/>
                <a:gd name="T29" fmla="*/ 43 h 77"/>
                <a:gd name="T30" fmla="*/ 29 w 64"/>
                <a:gd name="T31" fmla="*/ 41 h 77"/>
                <a:gd name="T32" fmla="*/ 36 w 64"/>
                <a:gd name="T33" fmla="*/ 35 h 77"/>
                <a:gd name="T34" fmla="*/ 53 w 64"/>
                <a:gd name="T35" fmla="*/ 35 h 77"/>
                <a:gd name="T36" fmla="*/ 53 w 64"/>
                <a:gd name="T37" fmla="*/ 57 h 77"/>
                <a:gd name="T38" fmla="*/ 63 w 64"/>
                <a:gd name="T39" fmla="*/ 57 h 77"/>
                <a:gd name="T40" fmla="*/ 63 w 64"/>
                <a:gd name="T41" fmla="*/ 0 h 77"/>
                <a:gd name="T42" fmla="*/ 53 w 64"/>
                <a:gd name="T43" fmla="*/ 0 h 77"/>
                <a:gd name="T44" fmla="*/ 53 w 64"/>
                <a:gd name="T45" fmla="*/ 10 h 77"/>
                <a:gd name="T46" fmla="*/ 36 w 64"/>
                <a:gd name="T47" fmla="*/ 10 h 77"/>
                <a:gd name="T48" fmla="*/ 29 w 64"/>
                <a:gd name="T49" fmla="*/ 5 h 77"/>
                <a:gd name="T50" fmla="*/ 40 w 64"/>
                <a:gd name="T51" fmla="*/ 25 h 77"/>
                <a:gd name="T52" fmla="*/ 40 w 64"/>
                <a:gd name="T53" fmla="*/ 23 h 77"/>
                <a:gd name="T54" fmla="*/ 40 w 64"/>
                <a:gd name="T55" fmla="*/ 21 h 77"/>
                <a:gd name="T56" fmla="*/ 40 w 64"/>
                <a:gd name="T57" fmla="*/ 19 h 77"/>
                <a:gd name="T58" fmla="*/ 53 w 64"/>
                <a:gd name="T59" fmla="*/ 19 h 77"/>
                <a:gd name="T60" fmla="*/ 53 w 64"/>
                <a:gd name="T61" fmla="*/ 26 h 77"/>
                <a:gd name="T62" fmla="*/ 40 w 64"/>
                <a:gd name="T63" fmla="*/ 26 h 77"/>
                <a:gd name="T64" fmla="*/ 40 w 64"/>
                <a:gd name="T65" fmla="*/ 25 h 77"/>
                <a:gd name="T66" fmla="*/ 64 w 64"/>
                <a:gd name="T67" fmla="*/ 68 h 77"/>
                <a:gd name="T68" fmla="*/ 20 w 64"/>
                <a:gd name="T69" fmla="*/ 68 h 77"/>
                <a:gd name="T70" fmla="*/ 20 w 64"/>
                <a:gd name="T71" fmla="*/ 52 h 77"/>
                <a:gd name="T72" fmla="*/ 11 w 64"/>
                <a:gd name="T73" fmla="*/ 52 h 77"/>
                <a:gd name="T74" fmla="*/ 11 w 64"/>
                <a:gd name="T75" fmla="*/ 77 h 77"/>
                <a:gd name="T76" fmla="*/ 64 w 64"/>
                <a:gd name="T77" fmla="*/ 77 h 77"/>
                <a:gd name="T78" fmla="*/ 64 w 64"/>
                <a:gd name="T79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77">
                  <a:moveTo>
                    <a:pt x="28" y="15"/>
                  </a:moveTo>
                  <a:cubicBezTo>
                    <a:pt x="30" y="17"/>
                    <a:pt x="30" y="20"/>
                    <a:pt x="30" y="23"/>
                  </a:cubicBezTo>
                  <a:cubicBezTo>
                    <a:pt x="30" y="26"/>
                    <a:pt x="30" y="28"/>
                    <a:pt x="28" y="31"/>
                  </a:cubicBezTo>
                  <a:cubicBezTo>
                    <a:pt x="26" y="33"/>
                    <a:pt x="24" y="34"/>
                    <a:pt x="20" y="34"/>
                  </a:cubicBezTo>
                  <a:cubicBezTo>
                    <a:pt x="17" y="34"/>
                    <a:pt x="14" y="33"/>
                    <a:pt x="13" y="31"/>
                  </a:cubicBezTo>
                  <a:cubicBezTo>
                    <a:pt x="11" y="28"/>
                    <a:pt x="10" y="26"/>
                    <a:pt x="10" y="23"/>
                  </a:cubicBezTo>
                  <a:cubicBezTo>
                    <a:pt x="10" y="20"/>
                    <a:pt x="11" y="17"/>
                    <a:pt x="13" y="15"/>
                  </a:cubicBezTo>
                  <a:cubicBezTo>
                    <a:pt x="14" y="13"/>
                    <a:pt x="17" y="12"/>
                    <a:pt x="20" y="12"/>
                  </a:cubicBezTo>
                  <a:cubicBezTo>
                    <a:pt x="24" y="12"/>
                    <a:pt x="26" y="13"/>
                    <a:pt x="28" y="15"/>
                  </a:cubicBezTo>
                  <a:close/>
                  <a:moveTo>
                    <a:pt x="29" y="5"/>
                  </a:moveTo>
                  <a:cubicBezTo>
                    <a:pt x="27" y="3"/>
                    <a:pt x="24" y="3"/>
                    <a:pt x="20" y="3"/>
                  </a:cubicBezTo>
                  <a:cubicBezTo>
                    <a:pt x="14" y="3"/>
                    <a:pt x="10" y="5"/>
                    <a:pt x="6" y="9"/>
                  </a:cubicBezTo>
                  <a:cubicBezTo>
                    <a:pt x="2" y="12"/>
                    <a:pt x="0" y="17"/>
                    <a:pt x="0" y="23"/>
                  </a:cubicBezTo>
                  <a:cubicBezTo>
                    <a:pt x="0" y="28"/>
                    <a:pt x="2" y="33"/>
                    <a:pt x="6" y="37"/>
                  </a:cubicBezTo>
                  <a:cubicBezTo>
                    <a:pt x="10" y="41"/>
                    <a:pt x="14" y="43"/>
                    <a:pt x="20" y="43"/>
                  </a:cubicBezTo>
                  <a:cubicBezTo>
                    <a:pt x="24" y="43"/>
                    <a:pt x="27" y="42"/>
                    <a:pt x="29" y="41"/>
                  </a:cubicBezTo>
                  <a:cubicBezTo>
                    <a:pt x="32" y="39"/>
                    <a:pt x="34" y="37"/>
                    <a:pt x="36" y="35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4" y="8"/>
                    <a:pt x="32" y="6"/>
                    <a:pt x="29" y="5"/>
                  </a:cubicBezTo>
                  <a:close/>
                  <a:moveTo>
                    <a:pt x="40" y="25"/>
                  </a:moveTo>
                  <a:cubicBezTo>
                    <a:pt x="40" y="24"/>
                    <a:pt x="40" y="23"/>
                    <a:pt x="40" y="23"/>
                  </a:cubicBezTo>
                  <a:cubicBezTo>
                    <a:pt x="40" y="22"/>
                    <a:pt x="40" y="22"/>
                    <a:pt x="40" y="21"/>
                  </a:cubicBezTo>
                  <a:cubicBezTo>
                    <a:pt x="40" y="20"/>
                    <a:pt x="40" y="20"/>
                    <a:pt x="40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6"/>
                    <a:pt x="40" y="25"/>
                    <a:pt x="40" y="25"/>
                  </a:cubicBezTo>
                  <a:close/>
                  <a:moveTo>
                    <a:pt x="64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64" y="77"/>
                    <a:pt x="64" y="77"/>
                    <a:pt x="64" y="77"/>
                  </a:cubicBezTo>
                  <a:lnTo>
                    <a:pt x="64" y="68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7" name="Freeform 125">
              <a:extLst>
                <a:ext uri="{FF2B5EF4-FFF2-40B4-BE49-F238E27FC236}">
                  <a16:creationId xmlns:a16="http://schemas.microsoft.com/office/drawing/2014/main" id="{61AB886E-4588-6FB1-A7BE-F0CBC1746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9063" y="4946651"/>
              <a:ext cx="76200" cy="79375"/>
            </a:xfrm>
            <a:custGeom>
              <a:avLst/>
              <a:gdLst>
                <a:gd name="T0" fmla="*/ 71 w 71"/>
                <a:gd name="T1" fmla="*/ 42 h 75"/>
                <a:gd name="T2" fmla="*/ 39 w 71"/>
                <a:gd name="T3" fmla="*/ 42 h 75"/>
                <a:gd name="T4" fmla="*/ 39 w 71"/>
                <a:gd name="T5" fmla="*/ 75 h 75"/>
                <a:gd name="T6" fmla="*/ 29 w 71"/>
                <a:gd name="T7" fmla="*/ 75 h 75"/>
                <a:gd name="T8" fmla="*/ 29 w 71"/>
                <a:gd name="T9" fmla="*/ 42 h 75"/>
                <a:gd name="T10" fmla="*/ 0 w 71"/>
                <a:gd name="T11" fmla="*/ 42 h 75"/>
                <a:gd name="T12" fmla="*/ 0 w 71"/>
                <a:gd name="T13" fmla="*/ 33 h 75"/>
                <a:gd name="T14" fmla="*/ 49 w 71"/>
                <a:gd name="T15" fmla="*/ 33 h 75"/>
                <a:gd name="T16" fmla="*/ 51 w 71"/>
                <a:gd name="T17" fmla="*/ 23 h 75"/>
                <a:gd name="T18" fmla="*/ 53 w 71"/>
                <a:gd name="T19" fmla="*/ 9 h 75"/>
                <a:gd name="T20" fmla="*/ 8 w 71"/>
                <a:gd name="T21" fmla="*/ 9 h 75"/>
                <a:gd name="T22" fmla="*/ 8 w 71"/>
                <a:gd name="T23" fmla="*/ 0 h 75"/>
                <a:gd name="T24" fmla="*/ 64 w 71"/>
                <a:gd name="T25" fmla="*/ 0 h 75"/>
                <a:gd name="T26" fmla="*/ 63 w 71"/>
                <a:gd name="T27" fmla="*/ 8 h 75"/>
                <a:gd name="T28" fmla="*/ 62 w 71"/>
                <a:gd name="T29" fmla="*/ 19 h 75"/>
                <a:gd name="T30" fmla="*/ 60 w 71"/>
                <a:gd name="T31" fmla="*/ 27 h 75"/>
                <a:gd name="T32" fmla="*/ 59 w 71"/>
                <a:gd name="T33" fmla="*/ 33 h 75"/>
                <a:gd name="T34" fmla="*/ 71 w 71"/>
                <a:gd name="T35" fmla="*/ 33 h 75"/>
                <a:gd name="T36" fmla="*/ 71 w 71"/>
                <a:gd name="T37" fmla="*/ 4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1" h="75">
                  <a:moveTo>
                    <a:pt x="71" y="42"/>
                  </a:moveTo>
                  <a:cubicBezTo>
                    <a:pt x="39" y="42"/>
                    <a:pt x="39" y="42"/>
                    <a:pt x="39" y="42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50" y="31"/>
                    <a:pt x="51" y="28"/>
                    <a:pt x="51" y="23"/>
                  </a:cubicBezTo>
                  <a:cubicBezTo>
                    <a:pt x="52" y="18"/>
                    <a:pt x="53" y="13"/>
                    <a:pt x="53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2"/>
                    <a:pt x="64" y="4"/>
                    <a:pt x="63" y="8"/>
                  </a:cubicBezTo>
                  <a:cubicBezTo>
                    <a:pt x="63" y="13"/>
                    <a:pt x="62" y="16"/>
                    <a:pt x="62" y="19"/>
                  </a:cubicBezTo>
                  <a:cubicBezTo>
                    <a:pt x="61" y="22"/>
                    <a:pt x="61" y="25"/>
                    <a:pt x="60" y="27"/>
                  </a:cubicBezTo>
                  <a:cubicBezTo>
                    <a:pt x="60" y="30"/>
                    <a:pt x="59" y="32"/>
                    <a:pt x="59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2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8" name="Freeform 126">
              <a:extLst>
                <a:ext uri="{FF2B5EF4-FFF2-40B4-BE49-F238E27FC236}">
                  <a16:creationId xmlns:a16="http://schemas.microsoft.com/office/drawing/2014/main" id="{EB0CF9F1-94D2-0C48-DB08-D31EEF1333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0188" y="4941888"/>
              <a:ext cx="69850" cy="82550"/>
            </a:xfrm>
            <a:custGeom>
              <a:avLst/>
              <a:gdLst>
                <a:gd name="T0" fmla="*/ 32 w 65"/>
                <a:gd name="T1" fmla="*/ 10 h 78"/>
                <a:gd name="T2" fmla="*/ 35 w 65"/>
                <a:gd name="T3" fmla="*/ 14 h 78"/>
                <a:gd name="T4" fmla="*/ 32 w 65"/>
                <a:gd name="T5" fmla="*/ 19 h 78"/>
                <a:gd name="T6" fmla="*/ 25 w 65"/>
                <a:gd name="T7" fmla="*/ 21 h 78"/>
                <a:gd name="T8" fmla="*/ 17 w 65"/>
                <a:gd name="T9" fmla="*/ 19 h 78"/>
                <a:gd name="T10" fmla="*/ 15 w 65"/>
                <a:gd name="T11" fmla="*/ 14 h 78"/>
                <a:gd name="T12" fmla="*/ 17 w 65"/>
                <a:gd name="T13" fmla="*/ 10 h 78"/>
                <a:gd name="T14" fmla="*/ 25 w 65"/>
                <a:gd name="T15" fmla="*/ 8 h 78"/>
                <a:gd name="T16" fmla="*/ 32 w 65"/>
                <a:gd name="T17" fmla="*/ 10 h 78"/>
                <a:gd name="T18" fmla="*/ 64 w 65"/>
                <a:gd name="T19" fmla="*/ 1 h 78"/>
                <a:gd name="T20" fmla="*/ 54 w 65"/>
                <a:gd name="T21" fmla="*/ 1 h 78"/>
                <a:gd name="T22" fmla="*/ 54 w 65"/>
                <a:gd name="T23" fmla="*/ 46 h 78"/>
                <a:gd name="T24" fmla="*/ 38 w 65"/>
                <a:gd name="T25" fmla="*/ 46 h 78"/>
                <a:gd name="T26" fmla="*/ 38 w 65"/>
                <a:gd name="T27" fmla="*/ 54 h 78"/>
                <a:gd name="T28" fmla="*/ 54 w 65"/>
                <a:gd name="T29" fmla="*/ 54 h 78"/>
                <a:gd name="T30" fmla="*/ 54 w 65"/>
                <a:gd name="T31" fmla="*/ 61 h 78"/>
                <a:gd name="T32" fmla="*/ 64 w 65"/>
                <a:gd name="T33" fmla="*/ 61 h 78"/>
                <a:gd name="T34" fmla="*/ 64 w 65"/>
                <a:gd name="T35" fmla="*/ 1 h 78"/>
                <a:gd name="T36" fmla="*/ 52 w 65"/>
                <a:gd name="T37" fmla="*/ 31 h 78"/>
                <a:gd name="T38" fmla="*/ 40 w 65"/>
                <a:gd name="T39" fmla="*/ 32 h 78"/>
                <a:gd name="T40" fmla="*/ 24 w 65"/>
                <a:gd name="T41" fmla="*/ 33 h 78"/>
                <a:gd name="T42" fmla="*/ 0 w 65"/>
                <a:gd name="T43" fmla="*/ 33 h 78"/>
                <a:gd name="T44" fmla="*/ 0 w 65"/>
                <a:gd name="T45" fmla="*/ 43 h 78"/>
                <a:gd name="T46" fmla="*/ 16 w 65"/>
                <a:gd name="T47" fmla="*/ 43 h 78"/>
                <a:gd name="T48" fmla="*/ 16 w 65"/>
                <a:gd name="T49" fmla="*/ 56 h 78"/>
                <a:gd name="T50" fmla="*/ 26 w 65"/>
                <a:gd name="T51" fmla="*/ 56 h 78"/>
                <a:gd name="T52" fmla="*/ 26 w 65"/>
                <a:gd name="T53" fmla="*/ 42 h 78"/>
                <a:gd name="T54" fmla="*/ 39 w 65"/>
                <a:gd name="T55" fmla="*/ 42 h 78"/>
                <a:gd name="T56" fmla="*/ 52 w 65"/>
                <a:gd name="T57" fmla="*/ 40 h 78"/>
                <a:gd name="T58" fmla="*/ 52 w 65"/>
                <a:gd name="T59" fmla="*/ 31 h 78"/>
                <a:gd name="T60" fmla="*/ 65 w 65"/>
                <a:gd name="T61" fmla="*/ 69 h 78"/>
                <a:gd name="T62" fmla="*/ 21 w 65"/>
                <a:gd name="T63" fmla="*/ 69 h 78"/>
                <a:gd name="T64" fmla="*/ 21 w 65"/>
                <a:gd name="T65" fmla="*/ 59 h 78"/>
                <a:gd name="T66" fmla="*/ 12 w 65"/>
                <a:gd name="T67" fmla="*/ 59 h 78"/>
                <a:gd name="T68" fmla="*/ 12 w 65"/>
                <a:gd name="T69" fmla="*/ 78 h 78"/>
                <a:gd name="T70" fmla="*/ 65 w 65"/>
                <a:gd name="T71" fmla="*/ 78 h 78"/>
                <a:gd name="T72" fmla="*/ 65 w 65"/>
                <a:gd name="T73" fmla="*/ 69 h 78"/>
                <a:gd name="T74" fmla="*/ 10 w 65"/>
                <a:gd name="T75" fmla="*/ 4 h 78"/>
                <a:gd name="T76" fmla="*/ 6 w 65"/>
                <a:gd name="T77" fmla="*/ 14 h 78"/>
                <a:gd name="T78" fmla="*/ 10 w 65"/>
                <a:gd name="T79" fmla="*/ 25 h 78"/>
                <a:gd name="T80" fmla="*/ 25 w 65"/>
                <a:gd name="T81" fmla="*/ 29 h 78"/>
                <a:gd name="T82" fmla="*/ 39 w 65"/>
                <a:gd name="T83" fmla="*/ 25 h 78"/>
                <a:gd name="T84" fmla="*/ 44 w 65"/>
                <a:gd name="T85" fmla="*/ 14 h 78"/>
                <a:gd name="T86" fmla="*/ 39 w 65"/>
                <a:gd name="T87" fmla="*/ 4 h 78"/>
                <a:gd name="T88" fmla="*/ 25 w 65"/>
                <a:gd name="T89" fmla="*/ 0 h 78"/>
                <a:gd name="T90" fmla="*/ 10 w 65"/>
                <a:gd name="T91" fmla="*/ 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78">
                  <a:moveTo>
                    <a:pt x="32" y="10"/>
                  </a:moveTo>
                  <a:cubicBezTo>
                    <a:pt x="34" y="12"/>
                    <a:pt x="35" y="13"/>
                    <a:pt x="35" y="14"/>
                  </a:cubicBezTo>
                  <a:cubicBezTo>
                    <a:pt x="35" y="16"/>
                    <a:pt x="34" y="17"/>
                    <a:pt x="32" y="19"/>
                  </a:cubicBezTo>
                  <a:cubicBezTo>
                    <a:pt x="31" y="20"/>
                    <a:pt x="28" y="21"/>
                    <a:pt x="25" y="21"/>
                  </a:cubicBezTo>
                  <a:cubicBezTo>
                    <a:pt x="21" y="21"/>
                    <a:pt x="19" y="20"/>
                    <a:pt x="17" y="19"/>
                  </a:cubicBezTo>
                  <a:cubicBezTo>
                    <a:pt x="16" y="17"/>
                    <a:pt x="15" y="16"/>
                    <a:pt x="15" y="14"/>
                  </a:cubicBezTo>
                  <a:cubicBezTo>
                    <a:pt x="15" y="13"/>
                    <a:pt x="16" y="12"/>
                    <a:pt x="17" y="10"/>
                  </a:cubicBezTo>
                  <a:cubicBezTo>
                    <a:pt x="19" y="8"/>
                    <a:pt x="21" y="8"/>
                    <a:pt x="25" y="8"/>
                  </a:cubicBezTo>
                  <a:cubicBezTo>
                    <a:pt x="28" y="8"/>
                    <a:pt x="31" y="8"/>
                    <a:pt x="32" y="10"/>
                  </a:cubicBezTo>
                  <a:close/>
                  <a:moveTo>
                    <a:pt x="64" y="1"/>
                  </a:moveTo>
                  <a:cubicBezTo>
                    <a:pt x="54" y="1"/>
                    <a:pt x="54" y="1"/>
                    <a:pt x="54" y="1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64" y="61"/>
                    <a:pt x="64" y="61"/>
                    <a:pt x="64" y="61"/>
                  </a:cubicBezTo>
                  <a:lnTo>
                    <a:pt x="64" y="1"/>
                  </a:lnTo>
                  <a:close/>
                  <a:moveTo>
                    <a:pt x="52" y="31"/>
                  </a:moveTo>
                  <a:cubicBezTo>
                    <a:pt x="50" y="31"/>
                    <a:pt x="46" y="32"/>
                    <a:pt x="40" y="32"/>
                  </a:cubicBezTo>
                  <a:cubicBezTo>
                    <a:pt x="33" y="33"/>
                    <a:pt x="28" y="33"/>
                    <a:pt x="24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9" y="42"/>
                    <a:pt x="33" y="42"/>
                    <a:pt x="39" y="42"/>
                  </a:cubicBezTo>
                  <a:cubicBezTo>
                    <a:pt x="45" y="41"/>
                    <a:pt x="49" y="41"/>
                    <a:pt x="52" y="40"/>
                  </a:cubicBezTo>
                  <a:lnTo>
                    <a:pt x="52" y="31"/>
                  </a:lnTo>
                  <a:close/>
                  <a:moveTo>
                    <a:pt x="65" y="69"/>
                  </a:moveTo>
                  <a:cubicBezTo>
                    <a:pt x="21" y="69"/>
                    <a:pt x="21" y="69"/>
                    <a:pt x="21" y="6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65" y="78"/>
                    <a:pt x="65" y="78"/>
                    <a:pt x="65" y="78"/>
                  </a:cubicBezTo>
                  <a:lnTo>
                    <a:pt x="65" y="69"/>
                  </a:lnTo>
                  <a:close/>
                  <a:moveTo>
                    <a:pt x="10" y="4"/>
                  </a:moveTo>
                  <a:cubicBezTo>
                    <a:pt x="7" y="7"/>
                    <a:pt x="6" y="11"/>
                    <a:pt x="6" y="14"/>
                  </a:cubicBezTo>
                  <a:cubicBezTo>
                    <a:pt x="6" y="18"/>
                    <a:pt x="7" y="22"/>
                    <a:pt x="10" y="25"/>
                  </a:cubicBezTo>
                  <a:cubicBezTo>
                    <a:pt x="14" y="28"/>
                    <a:pt x="18" y="29"/>
                    <a:pt x="25" y="29"/>
                  </a:cubicBezTo>
                  <a:cubicBezTo>
                    <a:pt x="31" y="29"/>
                    <a:pt x="36" y="28"/>
                    <a:pt x="39" y="25"/>
                  </a:cubicBezTo>
                  <a:cubicBezTo>
                    <a:pt x="42" y="22"/>
                    <a:pt x="44" y="18"/>
                    <a:pt x="44" y="14"/>
                  </a:cubicBezTo>
                  <a:cubicBezTo>
                    <a:pt x="44" y="11"/>
                    <a:pt x="42" y="7"/>
                    <a:pt x="39" y="4"/>
                  </a:cubicBezTo>
                  <a:cubicBezTo>
                    <a:pt x="36" y="1"/>
                    <a:pt x="31" y="0"/>
                    <a:pt x="25" y="0"/>
                  </a:cubicBezTo>
                  <a:cubicBezTo>
                    <a:pt x="18" y="0"/>
                    <a:pt x="14" y="1"/>
                    <a:pt x="10" y="4"/>
                  </a:cubicBez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D84122-E691-137E-18B3-B4A4AA95E11B}"/>
              </a:ext>
            </a:extLst>
          </p:cNvPr>
          <p:cNvGrpSpPr/>
          <p:nvPr/>
        </p:nvGrpSpPr>
        <p:grpSpPr>
          <a:xfrm>
            <a:off x="711200" y="4273550"/>
            <a:ext cx="1397820" cy="558800"/>
            <a:chOff x="711200" y="4273550"/>
            <a:chExt cx="1397820" cy="55880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9B14BE-D770-CAF9-8BC9-4CD945924794}"/>
                </a:ext>
              </a:extLst>
            </p:cNvPr>
            <p:cNvSpPr txBox="1"/>
            <p:nvPr/>
          </p:nvSpPr>
          <p:spPr>
            <a:xfrm>
              <a:off x="805708" y="4377257"/>
              <a:ext cx="1303312" cy="32379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0" tIns="0" rIns="0" bIns="0" anchor="ctr" anchorCtr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700" kern="0">
                  <a:gradFill>
                    <a:gsLst>
                      <a:gs pos="0">
                        <a:schemeClr val="tx1"/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2025.08.20 </a:t>
              </a:r>
              <a:endParaRPr lang="en-US" altLang="ko-KR" sz="1700" kern="0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>
                <a:lnSpc>
                  <a:spcPct val="110000"/>
                </a:lnSpc>
              </a:pPr>
              <a:r>
                <a:rPr lang="ko-KR" altLang="en-US" sz="17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발표자</a:t>
              </a:r>
              <a:r>
                <a:rPr lang="en-US" altLang="ko-KR" sz="17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: 000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27424AF-5DF0-10A3-6C7A-C298FAFF57DC}"/>
                </a:ext>
              </a:extLst>
            </p:cNvPr>
            <p:cNvCxnSpPr>
              <a:cxnSpLocks/>
            </p:cNvCxnSpPr>
            <p:nvPr/>
          </p:nvCxnSpPr>
          <p:spPr>
            <a:xfrm>
              <a:off x="711200" y="4273550"/>
              <a:ext cx="0" cy="558800"/>
            </a:xfrm>
            <a:prstGeom prst="line">
              <a:avLst/>
            </a:prstGeom>
            <a:ln>
              <a:solidFill>
                <a:srgbClr val="11479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9605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78EF322-980E-26CA-F9C1-8DBAA9AD9F86}"/>
              </a:ext>
            </a:extLst>
          </p:cNvPr>
          <p:cNvGrpSpPr/>
          <p:nvPr/>
        </p:nvGrpSpPr>
        <p:grpSpPr>
          <a:xfrm>
            <a:off x="0" y="1556792"/>
            <a:ext cx="6756436" cy="3616374"/>
            <a:chOff x="-711200" y="897389"/>
            <a:chExt cx="6756436" cy="361637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533387-28A2-CE61-8B37-0B05C1D2D232}"/>
                </a:ext>
              </a:extLst>
            </p:cNvPr>
            <p:cNvSpPr txBox="1"/>
            <p:nvPr/>
          </p:nvSpPr>
          <p:spPr>
            <a:xfrm flipH="1">
              <a:off x="704280" y="897389"/>
              <a:ext cx="1643784" cy="1862048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pPr algn="ctr" defTabSz="818114">
                <a:defRPr/>
              </a:pPr>
              <a:r>
                <a:rPr lang="en-US" altLang="ko-KR" sz="11500" spc="-122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Ⅲ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9459B1D-5D70-C5D5-0118-34D95439A44E}"/>
                </a:ext>
              </a:extLst>
            </p:cNvPr>
            <p:cNvSpPr/>
            <p:nvPr/>
          </p:nvSpPr>
          <p:spPr>
            <a:xfrm>
              <a:off x="619705" y="953873"/>
              <a:ext cx="1812933" cy="2343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anchor="ctr">
              <a:noAutofit/>
            </a:bodyPr>
            <a:lstStyle/>
            <a:p>
              <a:pPr algn="ctr" defTabSz="818114" latinLnBrk="1">
                <a:defRPr/>
              </a:pPr>
              <a:r>
                <a:rPr lang="en-US" altLang="ko-KR" sz="1610" b="1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돋움체 Bold" panose="02020603020101020101" pitchFamily="18" charset="-127"/>
                  <a:ea typeface="HY헤드라인M" panose="02030600000101010101" pitchFamily="18" charset="-127"/>
                </a:rPr>
                <a:t>Chapter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6099EDB-CD3C-D981-0D79-23F5249DEEA8}"/>
                </a:ext>
              </a:extLst>
            </p:cNvPr>
            <p:cNvSpPr/>
            <p:nvPr/>
          </p:nvSpPr>
          <p:spPr>
            <a:xfrm>
              <a:off x="1460463" y="1980344"/>
              <a:ext cx="4584773" cy="523220"/>
            </a:xfrm>
            <a:prstGeom prst="rect">
              <a:avLst/>
            </a:prstGeom>
            <a:noFill/>
          </p:spPr>
          <p:txBody>
            <a:bodyPr anchor="b" anchorCtr="0">
              <a:spAutoFit/>
            </a:bodyPr>
            <a:lstStyle/>
            <a:p>
              <a:pPr algn="ctr" defTabSz="371097" latinLnBrk="1">
                <a:defRPr/>
              </a:pPr>
              <a:r>
                <a:rPr lang="en-US" altLang="ko-KR" sz="28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PX4 &amp; ROS2 </a:t>
              </a:r>
              <a:r>
                <a:rPr lang="ko-KR" altLang="en-US" sz="28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연동</a:t>
              </a:r>
              <a:endParaRPr lang="ko-KR" altLang="en-US" sz="2800" spc="-40" dirty="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rgbClr val="02259D"/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32D09FF-DFF0-5F5B-0795-DBB65B899631}"/>
                </a:ext>
              </a:extLst>
            </p:cNvPr>
            <p:cNvCxnSpPr>
              <a:cxnSpLocks/>
            </p:cNvCxnSpPr>
            <p:nvPr/>
          </p:nvCxnSpPr>
          <p:spPr>
            <a:xfrm>
              <a:off x="-711200" y="1417530"/>
              <a:ext cx="1574800" cy="0"/>
            </a:xfrm>
            <a:prstGeom prst="line">
              <a:avLst/>
            </a:prstGeom>
            <a:ln>
              <a:solidFill>
                <a:srgbClr val="02259D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3940133-8A91-BEFE-F13C-C0C34F8312F9}"/>
                </a:ext>
              </a:extLst>
            </p:cNvPr>
            <p:cNvSpPr/>
            <p:nvPr/>
          </p:nvSpPr>
          <p:spPr>
            <a:xfrm>
              <a:off x="1460463" y="2759437"/>
              <a:ext cx="4584773" cy="1754326"/>
            </a:xfrm>
            <a:prstGeom prst="rect">
              <a:avLst/>
            </a:prstGeom>
            <a:noFill/>
          </p:spPr>
          <p:txBody>
            <a:bodyPr anchor="t" anchorCtr="0">
              <a:spAutoFit/>
            </a:bodyPr>
            <a:lstStyle/>
            <a:p>
              <a:pPr marL="357188" indent="-357188" defTabSz="371097" latinLnBrk="1">
                <a:spcBef>
                  <a:spcPts val="800"/>
                </a:spcBef>
                <a:buFont typeface="+mj-lt"/>
                <a:buAutoNum type="arabicPeriod"/>
                <a:defRPr/>
              </a:pPr>
              <a:r>
                <a:rPr lang="en-US" altLang="ko-KR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AirSim </a:t>
              </a:r>
              <a:r>
                <a:rPr lang="ko-KR" altLang="en-US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프로젝트 실행</a:t>
              </a:r>
              <a:endParaRPr lang="en-US" altLang="ko-KR" sz="2200" spc="-40" dirty="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  <a:p>
              <a:pPr marL="357188" indent="-357188" defTabSz="371097" latinLnBrk="1">
                <a:spcBef>
                  <a:spcPts val="800"/>
                </a:spcBef>
                <a:buFont typeface="+mj-lt"/>
                <a:buAutoNum type="arabicPeriod"/>
                <a:defRPr/>
              </a:pPr>
              <a:r>
                <a:rPr lang="en-US" altLang="ko-KR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PX4 </a:t>
              </a:r>
              <a:r>
                <a:rPr lang="ko-KR" altLang="en-US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실행</a:t>
              </a:r>
              <a:endParaRPr lang="en-US" altLang="ko-KR" sz="2200" spc="-4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  <a:p>
              <a:pPr marL="357188" indent="-357188" defTabSz="371097" latinLnBrk="1">
                <a:spcBef>
                  <a:spcPts val="800"/>
                </a:spcBef>
                <a:buFont typeface="+mj-lt"/>
                <a:buAutoNum type="arabicPeriod"/>
                <a:defRPr/>
              </a:pPr>
              <a:r>
                <a:rPr lang="en-US" altLang="ko-KR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Ros2 Wrapper </a:t>
              </a:r>
              <a:r>
                <a:rPr lang="ko-KR" altLang="en-US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실행</a:t>
              </a:r>
              <a:endParaRPr lang="en-US" altLang="ko-KR" sz="2200" spc="-4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  <a:p>
              <a:pPr marL="357188" indent="-357188" defTabSz="371097" latinLnBrk="1">
                <a:spcBef>
                  <a:spcPts val="800"/>
                </a:spcBef>
                <a:buFont typeface="+mj-lt"/>
                <a:buAutoNum type="arabicPeriod"/>
                <a:defRPr/>
              </a:pPr>
              <a:r>
                <a:rPr lang="en-US" altLang="ko-KR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Micro XRCE-DDS Agent </a:t>
              </a:r>
              <a:r>
                <a:rPr lang="ko-KR" altLang="en-US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실행</a:t>
              </a:r>
              <a:endParaRPr lang="en-US" altLang="ko-KR" sz="2200" spc="-40" dirty="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015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6CCCA6-76FD-4B01-B7AA-A491139C8769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04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9812E-7813-45F0-8214-0EA666DE955F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AirSim</a:t>
            </a:r>
            <a:r>
              <a:rPr kumimoji="0" lang="en-US" altLang="ko-KR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lang="ko-KR" altLang="en-US" sz="2600" spc="-3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실행</a:t>
            </a:r>
            <a:endParaRPr kumimoji="0" lang="ko-KR" altLang="en-US" sz="26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5F5CE5-ADD5-428E-A4A3-7B1A30343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052736"/>
            <a:ext cx="5033871" cy="237626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CE1EA1-FFC1-45FF-B30D-3F6233E70F5E}"/>
              </a:ext>
            </a:extLst>
          </p:cNvPr>
          <p:cNvSpPr/>
          <p:nvPr/>
        </p:nvSpPr>
        <p:spPr>
          <a:xfrm>
            <a:off x="1188996" y="3057236"/>
            <a:ext cx="4324251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731E127-4AA8-4330-A900-6D33A0EBB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52736"/>
            <a:ext cx="5033871" cy="227798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3C876-A3A5-41B0-B497-F7F9C41DFA35}"/>
              </a:ext>
            </a:extLst>
          </p:cNvPr>
          <p:cNvSpPr/>
          <p:nvPr/>
        </p:nvSpPr>
        <p:spPr>
          <a:xfrm>
            <a:off x="6707233" y="1220085"/>
            <a:ext cx="288033" cy="739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84F291D-D1F1-4338-9C7D-68127C677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3603484"/>
            <a:ext cx="5112568" cy="273630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D9EE5E-CCC8-4450-99CE-5A8635506439}"/>
              </a:ext>
            </a:extLst>
          </p:cNvPr>
          <p:cNvSpPr/>
          <p:nvPr/>
        </p:nvSpPr>
        <p:spPr>
          <a:xfrm>
            <a:off x="1232995" y="3757328"/>
            <a:ext cx="108202" cy="1037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116008-BB49-4C60-A239-2B681A36EF62}"/>
              </a:ext>
            </a:extLst>
          </p:cNvPr>
          <p:cNvSpPr txBox="1"/>
          <p:nvPr/>
        </p:nvSpPr>
        <p:spPr>
          <a:xfrm>
            <a:off x="6023992" y="360348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Unreal Project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폴더의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sln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파일 실행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Visual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Studio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상단 바에서 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DebugGame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Editor, Win64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선택 후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F5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눌러 프로젝트를 실행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Unreal Engine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생성한 레벨을 실행 후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Play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버튼을 눌러 시뮬레이션을 실행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1DE8A98-68D5-432C-B457-6FBC3D3226EA}"/>
              </a:ext>
            </a:extLst>
          </p:cNvPr>
          <p:cNvCxnSpPr>
            <a:stCxn id="15" idx="3"/>
            <a:endCxn id="20" idx="1"/>
          </p:cNvCxnSpPr>
          <p:nvPr/>
        </p:nvCxnSpPr>
        <p:spPr>
          <a:xfrm flipV="1">
            <a:off x="5513247" y="2191729"/>
            <a:ext cx="582753" cy="491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F566B6-9B61-4954-AB5B-5B60A536E14A}"/>
              </a:ext>
            </a:extLst>
          </p:cNvPr>
          <p:cNvCxnSpPr>
            <a:stCxn id="20" idx="2"/>
            <a:endCxn id="26" idx="0"/>
          </p:cNvCxnSpPr>
          <p:nvPr/>
        </p:nvCxnSpPr>
        <p:spPr>
          <a:xfrm flipH="1">
            <a:off x="3035660" y="3330722"/>
            <a:ext cx="5577276" cy="2727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185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6CCCA6-76FD-4B01-B7AA-A491139C8769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04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9812E-7813-45F0-8214-0EA666DE955F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PX4 </a:t>
            </a:r>
            <a:r>
              <a:rPr kumimoji="0" lang="ko-KR" altLang="en-US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실행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3D9277-2B07-469C-A859-0AE20D74107B}"/>
              </a:ext>
            </a:extLst>
          </p:cNvPr>
          <p:cNvSpPr txBox="1"/>
          <p:nvPr/>
        </p:nvSpPr>
        <p:spPr>
          <a:xfrm>
            <a:off x="568184" y="1063602"/>
            <a:ext cx="915000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관리자 권한으로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WSL 2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실행하여 아래 명령어 순차적 실행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export PX4_SIM_HOST_ADDR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en-US" altLang="ko-KR" sz="1800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192.168.0.129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cd PX4-Autopilot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make px4_sitl </a:t>
            </a:r>
            <a:r>
              <a:rPr lang="en-US" altLang="ko-KR" sz="18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none_iris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800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800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번의 </a:t>
            </a:r>
            <a:r>
              <a:rPr lang="en-US" altLang="ko-KR" sz="1800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IP</a:t>
            </a:r>
            <a:r>
              <a:rPr lang="ko-KR" altLang="en-US" sz="1800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주소는 </a:t>
            </a:r>
            <a:r>
              <a:rPr lang="en-US" altLang="ko-KR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Host </a:t>
            </a:r>
            <a:r>
              <a:rPr lang="ko-KR" altLang="en-US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컴퓨터의 </a:t>
            </a:r>
            <a:r>
              <a:rPr lang="en-US" altLang="ko-KR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IP</a:t>
            </a:r>
            <a:r>
              <a:rPr lang="ko-KR" altLang="en-US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주소를 사용한다</a:t>
            </a:r>
            <a:r>
              <a:rPr lang="en-US" altLang="ko-KR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800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0183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6CCCA6-76FD-4B01-B7AA-A491139C8769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04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9812E-7813-45F0-8214-0EA666DE955F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600" spc="-3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Ros2 Wrapper </a:t>
            </a:r>
            <a:r>
              <a:rPr lang="ko-KR" altLang="en-US" sz="2600" spc="-3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실행</a:t>
            </a:r>
            <a:endParaRPr kumimoji="0" lang="ko-KR" altLang="en-US" sz="26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3D9277-2B07-469C-A859-0AE20D74107B}"/>
              </a:ext>
            </a:extLst>
          </p:cNvPr>
          <p:cNvSpPr txBox="1"/>
          <p:nvPr/>
        </p:nvSpPr>
        <p:spPr>
          <a:xfrm>
            <a:off x="568184" y="1063602"/>
            <a:ext cx="915000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관리자 권한으로 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WSL 2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실행하여 아래 명령어 순차적 실행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cd Cosys-AirSim/ros2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source 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install/</a:t>
            </a:r>
            <a:r>
              <a:rPr lang="en-US" altLang="ko-KR" sz="18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setup.bash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ros2 launch </a:t>
            </a:r>
            <a:r>
              <a:rPr lang="en-US" altLang="ko-KR" sz="18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airsim_ros_pkgs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airsim_node.launch.py output:=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screen host_ip:=</a:t>
            </a:r>
            <a:r>
              <a:rPr lang="en-US" altLang="ko-KR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172.31.48.1</a:t>
            </a:r>
            <a:endParaRPr lang="en-US" altLang="ko-KR" sz="1800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r>
              <a:rPr lang="ko-KR" altLang="en-US" sz="180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번의 </a:t>
            </a:r>
            <a:r>
              <a:rPr lang="en-US" altLang="ko-KR" sz="180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IP</a:t>
            </a:r>
            <a:r>
              <a:rPr lang="ko-KR" altLang="en-US" sz="180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주소는</a:t>
            </a:r>
            <a:r>
              <a:rPr lang="en-US" altLang="ko-KR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wsl</a:t>
            </a:r>
            <a:r>
              <a:rPr lang="ko-KR" altLang="en-US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</a:t>
            </a:r>
            <a:r>
              <a:rPr lang="en-US" altLang="ko-KR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ip route | grep default </a:t>
            </a:r>
            <a:r>
              <a:rPr lang="ko-KR" altLang="en-US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명령어를 사용해 나온 </a:t>
            </a:r>
            <a:r>
              <a:rPr lang="en-US" altLang="ko-KR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ip</a:t>
            </a:r>
            <a:r>
              <a:rPr lang="ko-KR" altLang="en-US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사용한다</a:t>
            </a:r>
            <a:r>
              <a:rPr lang="en-US" altLang="ko-KR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4049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217A5-E7BA-F069-B1B4-780C1EA71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1A6CD9-ED50-8CAF-5E32-2321E5516BB2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04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195A9A-EDA3-C56C-492F-D8F8A72E3F6A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Micro XRCE-DDS Agent </a:t>
            </a:r>
            <a:r>
              <a:rPr lang="ko-KR" altLang="en-US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실행</a:t>
            </a:r>
            <a:endParaRPr kumimoji="0" lang="ko-KR" altLang="en-US" sz="26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C5AC00-AAAE-91E5-A34C-FEA371B81C32}"/>
              </a:ext>
            </a:extLst>
          </p:cNvPr>
          <p:cNvSpPr txBox="1"/>
          <p:nvPr/>
        </p:nvSpPr>
        <p:spPr>
          <a:xfrm>
            <a:off x="568184" y="1063602"/>
            <a:ext cx="91500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관리자 권한으로 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WSL 2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실행하여 아래 명령어 순차적 실행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MicroXRCEAgent udp4 -p 8888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ros2 topic list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ros2 topic echo /fmu/out/vehicle_attitude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27253-9A7B-BD3D-1538-FE3B63CBA52C}"/>
              </a:ext>
            </a:extLst>
          </p:cNvPr>
          <p:cNvSpPr txBox="1"/>
          <p:nvPr/>
        </p:nvSpPr>
        <p:spPr>
          <a:xfrm>
            <a:off x="2519852" y="3825244"/>
            <a:ext cx="149947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500">
                <a:solidFill>
                  <a:srgbClr val="012D6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uXRCE-DDS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EB5D45-2E61-EF8A-9C1F-694259D40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779" y="1295351"/>
            <a:ext cx="2374532" cy="4965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0EB88C-2B0E-C7A2-7EF6-5EEF8F9F8E7C}"/>
              </a:ext>
            </a:extLst>
          </p:cNvPr>
          <p:cNvSpPr txBox="1"/>
          <p:nvPr/>
        </p:nvSpPr>
        <p:spPr>
          <a:xfrm>
            <a:off x="6835985" y="989411"/>
            <a:ext cx="210811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>
                <a:solidFill>
                  <a:srgbClr val="012D6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PX4</a:t>
            </a:r>
            <a:r>
              <a:rPr lang="ko-KR" altLang="en-US" sz="1500">
                <a:solidFill>
                  <a:srgbClr val="012D6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500">
                <a:solidFill>
                  <a:srgbClr val="012D6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&amp; ROS2 &amp; AirSim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319C7F-BC44-73E7-88FB-9F85DB36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08" y="4166927"/>
            <a:ext cx="5576964" cy="20934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71F6E9-BE02-F6DE-161E-C5DB78E3E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409" y="1275986"/>
            <a:ext cx="1822155" cy="49844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6EC461-EB52-E0E1-B6F9-DEC22C567B85}"/>
              </a:ext>
            </a:extLst>
          </p:cNvPr>
          <p:cNvSpPr txBox="1"/>
          <p:nvPr/>
        </p:nvSpPr>
        <p:spPr>
          <a:xfrm>
            <a:off x="10079254" y="989410"/>
            <a:ext cx="11044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>
                <a:solidFill>
                  <a:srgbClr val="012D6A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ros2 topic</a:t>
            </a:r>
          </a:p>
        </p:txBody>
      </p:sp>
    </p:spTree>
    <p:extLst>
      <p:ext uri="{BB962C8B-B14F-4D97-AF65-F5344CB8AC3E}">
        <p14:creationId xmlns:p14="http://schemas.microsoft.com/office/powerpoint/2010/main" val="2495050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65D847D-B9D6-6C22-18EB-439360A4888E}"/>
              </a:ext>
            </a:extLst>
          </p:cNvPr>
          <p:cNvGrpSpPr/>
          <p:nvPr/>
        </p:nvGrpSpPr>
        <p:grpSpPr>
          <a:xfrm>
            <a:off x="-3687" y="1864258"/>
            <a:ext cx="7035790" cy="1354217"/>
            <a:chOff x="-117987" y="2188108"/>
            <a:chExt cx="7035790" cy="13542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88F363A-1AD2-5385-2F2C-982303C89324}"/>
                </a:ext>
              </a:extLst>
            </p:cNvPr>
            <p:cNvSpPr txBox="1"/>
            <p:nvPr/>
          </p:nvSpPr>
          <p:spPr>
            <a:xfrm>
              <a:off x="582240" y="2188108"/>
              <a:ext cx="6335563" cy="13542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  <a:spcBef>
                  <a:spcPts val="200"/>
                </a:spcBef>
              </a:pPr>
              <a:r>
                <a:rPr lang="ko-KR" altLang="en-US" sz="8000" spc="-300" dirty="0">
                  <a:solidFill>
                    <a:srgbClr val="02259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감사합니다</a:t>
              </a:r>
              <a:r>
                <a:rPr lang="en-US" altLang="ko-KR" sz="8000" spc="-300" dirty="0">
                  <a:solidFill>
                    <a:srgbClr val="02259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</a:t>
              </a:r>
              <a:endParaRPr lang="ko-KR" altLang="en-US" sz="8000" spc="-300" dirty="0">
                <a:solidFill>
                  <a:srgbClr val="02259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5CC17E5-E892-58F5-270A-08E7DEC7A287}"/>
                </a:ext>
              </a:extLst>
            </p:cNvPr>
            <p:cNvCxnSpPr>
              <a:cxnSpLocks/>
            </p:cNvCxnSpPr>
            <p:nvPr/>
          </p:nvCxnSpPr>
          <p:spPr>
            <a:xfrm>
              <a:off x="-117987" y="3510117"/>
              <a:ext cx="578136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75A2FF8-77C2-8990-A0B3-EBF6AFB7C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14" y="3409977"/>
            <a:ext cx="1402629" cy="62633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B5A8731E-C3FD-331D-5050-A788FC8F2D0D}"/>
              </a:ext>
            </a:extLst>
          </p:cNvPr>
          <p:cNvGrpSpPr/>
          <p:nvPr/>
        </p:nvGrpSpPr>
        <p:grpSpPr>
          <a:xfrm>
            <a:off x="3968835" y="3568407"/>
            <a:ext cx="1331577" cy="441618"/>
            <a:chOff x="3872210" y="3568407"/>
            <a:chExt cx="1434318" cy="475692"/>
          </a:xfrm>
        </p:grpSpPr>
        <p:sp>
          <p:nvSpPr>
            <p:cNvPr id="24" name="Rectangle 113">
              <a:extLst>
                <a:ext uri="{FF2B5EF4-FFF2-40B4-BE49-F238E27FC236}">
                  <a16:creationId xmlns:a16="http://schemas.microsoft.com/office/drawing/2014/main" id="{A968F8FD-0D5D-051A-3DF4-68CCA9053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5453" y="3568407"/>
              <a:ext cx="111075" cy="277689"/>
            </a:xfrm>
            <a:prstGeom prst="rect">
              <a:avLst/>
            </a:pr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25" name="Freeform 114">
              <a:extLst>
                <a:ext uri="{FF2B5EF4-FFF2-40B4-BE49-F238E27FC236}">
                  <a16:creationId xmlns:a16="http://schemas.microsoft.com/office/drawing/2014/main" id="{D223F9C5-3733-B90A-CF5A-7E79695E6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9609" y="3568407"/>
              <a:ext cx="369446" cy="277689"/>
            </a:xfrm>
            <a:custGeom>
              <a:avLst/>
              <a:gdLst>
                <a:gd name="T0" fmla="*/ 0 w 153"/>
                <a:gd name="T1" fmla="*/ 0 h 115"/>
                <a:gd name="T2" fmla="*/ 0 w 153"/>
                <a:gd name="T3" fmla="*/ 24 h 115"/>
                <a:gd name="T4" fmla="*/ 53 w 153"/>
                <a:gd name="T5" fmla="*/ 24 h 115"/>
                <a:gd name="T6" fmla="*/ 53 w 153"/>
                <a:gd name="T7" fmla="*/ 115 h 115"/>
                <a:gd name="T8" fmla="*/ 99 w 153"/>
                <a:gd name="T9" fmla="*/ 115 h 115"/>
                <a:gd name="T10" fmla="*/ 99 w 153"/>
                <a:gd name="T11" fmla="*/ 24 h 115"/>
                <a:gd name="T12" fmla="*/ 153 w 153"/>
                <a:gd name="T13" fmla="*/ 24 h 115"/>
                <a:gd name="T14" fmla="*/ 153 w 153"/>
                <a:gd name="T15" fmla="*/ 0 h 115"/>
                <a:gd name="T16" fmla="*/ 0 w 15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15">
                  <a:moveTo>
                    <a:pt x="0" y="0"/>
                  </a:moveTo>
                  <a:lnTo>
                    <a:pt x="0" y="24"/>
                  </a:lnTo>
                  <a:lnTo>
                    <a:pt x="53" y="24"/>
                  </a:lnTo>
                  <a:lnTo>
                    <a:pt x="53" y="115"/>
                  </a:lnTo>
                  <a:lnTo>
                    <a:pt x="99" y="115"/>
                  </a:lnTo>
                  <a:lnTo>
                    <a:pt x="99" y="24"/>
                  </a:lnTo>
                  <a:lnTo>
                    <a:pt x="153" y="24"/>
                  </a:lnTo>
                  <a:lnTo>
                    <a:pt x="1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26" name="Freeform 115">
              <a:extLst>
                <a:ext uri="{FF2B5EF4-FFF2-40B4-BE49-F238E27FC236}">
                  <a16:creationId xmlns:a16="http://schemas.microsoft.com/office/drawing/2014/main" id="{7429B9AF-B0F3-77E4-3D87-02E625832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2210" y="3568407"/>
              <a:ext cx="362202" cy="277689"/>
            </a:xfrm>
            <a:custGeom>
              <a:avLst/>
              <a:gdLst>
                <a:gd name="T0" fmla="*/ 223 w 223"/>
                <a:gd name="T1" fmla="*/ 36 h 171"/>
                <a:gd name="T2" fmla="*/ 223 w 223"/>
                <a:gd name="T3" fmla="*/ 0 h 171"/>
                <a:gd name="T4" fmla="*/ 0 w 223"/>
                <a:gd name="T5" fmla="*/ 0 h 171"/>
                <a:gd name="T6" fmla="*/ 0 w 223"/>
                <a:gd name="T7" fmla="*/ 138 h 171"/>
                <a:gd name="T8" fmla="*/ 33 w 223"/>
                <a:gd name="T9" fmla="*/ 171 h 171"/>
                <a:gd name="T10" fmla="*/ 223 w 223"/>
                <a:gd name="T11" fmla="*/ 171 h 171"/>
                <a:gd name="T12" fmla="*/ 223 w 223"/>
                <a:gd name="T13" fmla="*/ 135 h 171"/>
                <a:gd name="T14" fmla="*/ 69 w 223"/>
                <a:gd name="T15" fmla="*/ 135 h 171"/>
                <a:gd name="T16" fmla="*/ 69 w 223"/>
                <a:gd name="T17" fmla="*/ 103 h 171"/>
                <a:gd name="T18" fmla="*/ 223 w 223"/>
                <a:gd name="T19" fmla="*/ 103 h 171"/>
                <a:gd name="T20" fmla="*/ 223 w 223"/>
                <a:gd name="T21" fmla="*/ 67 h 171"/>
                <a:gd name="T22" fmla="*/ 69 w 223"/>
                <a:gd name="T23" fmla="*/ 67 h 171"/>
                <a:gd name="T24" fmla="*/ 69 w 223"/>
                <a:gd name="T25" fmla="*/ 36 h 171"/>
                <a:gd name="T26" fmla="*/ 223 w 223"/>
                <a:gd name="T27" fmla="*/ 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171">
                  <a:moveTo>
                    <a:pt x="223" y="36"/>
                  </a:moveTo>
                  <a:cubicBezTo>
                    <a:pt x="223" y="0"/>
                    <a:pt x="223" y="0"/>
                    <a:pt x="2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6"/>
                    <a:pt x="15" y="171"/>
                    <a:pt x="33" y="171"/>
                  </a:cubicBezTo>
                  <a:cubicBezTo>
                    <a:pt x="223" y="171"/>
                    <a:pt x="223" y="171"/>
                    <a:pt x="223" y="171"/>
                  </a:cubicBezTo>
                  <a:cubicBezTo>
                    <a:pt x="223" y="135"/>
                    <a:pt x="223" y="135"/>
                    <a:pt x="223" y="135"/>
                  </a:cubicBezTo>
                  <a:cubicBezTo>
                    <a:pt x="69" y="135"/>
                    <a:pt x="69" y="135"/>
                    <a:pt x="69" y="135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223" y="103"/>
                    <a:pt x="223" y="103"/>
                    <a:pt x="223" y="103"/>
                  </a:cubicBezTo>
                  <a:cubicBezTo>
                    <a:pt x="223" y="67"/>
                    <a:pt x="223" y="67"/>
                    <a:pt x="223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9" y="36"/>
                    <a:pt x="69" y="36"/>
                    <a:pt x="69" y="36"/>
                  </a:cubicBezTo>
                  <a:lnTo>
                    <a:pt x="223" y="36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27" name="Freeform 116">
              <a:extLst>
                <a:ext uri="{FF2B5EF4-FFF2-40B4-BE49-F238E27FC236}">
                  <a16:creationId xmlns:a16="http://schemas.microsoft.com/office/drawing/2014/main" id="{554431AE-2C4A-8764-0A93-31219941E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1886" y="3715701"/>
              <a:ext cx="277689" cy="149710"/>
            </a:xfrm>
            <a:custGeom>
              <a:avLst/>
              <a:gdLst>
                <a:gd name="T0" fmla="*/ 53 w 115"/>
                <a:gd name="T1" fmla="*/ 0 h 62"/>
                <a:gd name="T2" fmla="*/ 0 w 115"/>
                <a:gd name="T3" fmla="*/ 0 h 62"/>
                <a:gd name="T4" fmla="*/ 61 w 115"/>
                <a:gd name="T5" fmla="*/ 62 h 62"/>
                <a:gd name="T6" fmla="*/ 115 w 115"/>
                <a:gd name="T7" fmla="*/ 62 h 62"/>
                <a:gd name="T8" fmla="*/ 53 w 115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62">
                  <a:moveTo>
                    <a:pt x="53" y="0"/>
                  </a:moveTo>
                  <a:lnTo>
                    <a:pt x="0" y="0"/>
                  </a:lnTo>
                  <a:lnTo>
                    <a:pt x="61" y="62"/>
                  </a:lnTo>
                  <a:lnTo>
                    <a:pt x="115" y="6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15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28" name="Freeform 117">
              <a:extLst>
                <a:ext uri="{FF2B5EF4-FFF2-40B4-BE49-F238E27FC236}">
                  <a16:creationId xmlns:a16="http://schemas.microsoft.com/office/drawing/2014/main" id="{D6629E3D-42D6-AA23-B344-341F63E00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592" y="3568407"/>
              <a:ext cx="386348" cy="277689"/>
            </a:xfrm>
            <a:custGeom>
              <a:avLst/>
              <a:gdLst>
                <a:gd name="T0" fmla="*/ 207 w 239"/>
                <a:gd name="T1" fmla="*/ 0 h 171"/>
                <a:gd name="T2" fmla="*/ 0 w 239"/>
                <a:gd name="T3" fmla="*/ 0 h 171"/>
                <a:gd name="T4" fmla="*/ 0 w 239"/>
                <a:gd name="T5" fmla="*/ 171 h 171"/>
                <a:gd name="T6" fmla="*/ 68 w 239"/>
                <a:gd name="T7" fmla="*/ 171 h 171"/>
                <a:gd name="T8" fmla="*/ 68 w 239"/>
                <a:gd name="T9" fmla="*/ 36 h 171"/>
                <a:gd name="T10" fmla="*/ 171 w 239"/>
                <a:gd name="T11" fmla="*/ 36 h 171"/>
                <a:gd name="T12" fmla="*/ 171 w 239"/>
                <a:gd name="T13" fmla="*/ 91 h 171"/>
                <a:gd name="T14" fmla="*/ 239 w 239"/>
                <a:gd name="T15" fmla="*/ 91 h 171"/>
                <a:gd name="T16" fmla="*/ 239 w 239"/>
                <a:gd name="T17" fmla="*/ 32 h 171"/>
                <a:gd name="T18" fmla="*/ 207 w 239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171">
                  <a:moveTo>
                    <a:pt x="20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68" y="171"/>
                    <a:pt x="68" y="171"/>
                    <a:pt x="68" y="171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91"/>
                    <a:pt x="171" y="91"/>
                    <a:pt x="171" y="91"/>
                  </a:cubicBezTo>
                  <a:cubicBezTo>
                    <a:pt x="239" y="91"/>
                    <a:pt x="239" y="91"/>
                    <a:pt x="239" y="91"/>
                  </a:cubicBezTo>
                  <a:cubicBezTo>
                    <a:pt x="239" y="32"/>
                    <a:pt x="239" y="32"/>
                    <a:pt x="239" y="32"/>
                  </a:cubicBezTo>
                  <a:cubicBezTo>
                    <a:pt x="239" y="14"/>
                    <a:pt x="225" y="0"/>
                    <a:pt x="207" y="0"/>
                  </a:cubicBezTo>
                  <a:close/>
                </a:path>
              </a:pathLst>
            </a:custGeom>
            <a:solidFill>
              <a:srgbClr val="F15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29" name="Freeform 118">
              <a:extLst>
                <a:ext uri="{FF2B5EF4-FFF2-40B4-BE49-F238E27FC236}">
                  <a16:creationId xmlns:a16="http://schemas.microsoft.com/office/drawing/2014/main" id="{482D1CA1-1CC9-84CE-C28D-C60B2D5029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1869" y="3913705"/>
              <a:ext cx="115904" cy="125563"/>
            </a:xfrm>
            <a:custGeom>
              <a:avLst/>
              <a:gdLst>
                <a:gd name="T0" fmla="*/ 30 w 71"/>
                <a:gd name="T1" fmla="*/ 42 h 77"/>
                <a:gd name="T2" fmla="*/ 23 w 71"/>
                <a:gd name="T3" fmla="*/ 44 h 77"/>
                <a:gd name="T4" fmla="*/ 16 w 71"/>
                <a:gd name="T5" fmla="*/ 42 h 77"/>
                <a:gd name="T6" fmla="*/ 13 w 71"/>
                <a:gd name="T7" fmla="*/ 38 h 77"/>
                <a:gd name="T8" fmla="*/ 16 w 71"/>
                <a:gd name="T9" fmla="*/ 34 h 77"/>
                <a:gd name="T10" fmla="*/ 23 w 71"/>
                <a:gd name="T11" fmla="*/ 32 h 77"/>
                <a:gd name="T12" fmla="*/ 30 w 71"/>
                <a:gd name="T13" fmla="*/ 34 h 77"/>
                <a:gd name="T14" fmla="*/ 33 w 71"/>
                <a:gd name="T15" fmla="*/ 38 h 77"/>
                <a:gd name="T16" fmla="*/ 30 w 71"/>
                <a:gd name="T17" fmla="*/ 42 h 77"/>
                <a:gd name="T18" fmla="*/ 35 w 71"/>
                <a:gd name="T19" fmla="*/ 0 h 77"/>
                <a:gd name="T20" fmla="*/ 11 w 71"/>
                <a:gd name="T21" fmla="*/ 0 h 77"/>
                <a:gd name="T22" fmla="*/ 11 w 71"/>
                <a:gd name="T23" fmla="*/ 8 h 77"/>
                <a:gd name="T24" fmla="*/ 35 w 71"/>
                <a:gd name="T25" fmla="*/ 8 h 77"/>
                <a:gd name="T26" fmla="*/ 35 w 71"/>
                <a:gd name="T27" fmla="*/ 0 h 77"/>
                <a:gd name="T28" fmla="*/ 45 w 71"/>
                <a:gd name="T29" fmla="*/ 12 h 77"/>
                <a:gd name="T30" fmla="*/ 0 w 71"/>
                <a:gd name="T31" fmla="*/ 12 h 77"/>
                <a:gd name="T32" fmla="*/ 0 w 71"/>
                <a:gd name="T33" fmla="*/ 21 h 77"/>
                <a:gd name="T34" fmla="*/ 45 w 71"/>
                <a:gd name="T35" fmla="*/ 21 h 77"/>
                <a:gd name="T36" fmla="*/ 45 w 71"/>
                <a:gd name="T37" fmla="*/ 12 h 77"/>
                <a:gd name="T38" fmla="*/ 71 w 71"/>
                <a:gd name="T39" fmla="*/ 23 h 77"/>
                <a:gd name="T40" fmla="*/ 61 w 71"/>
                <a:gd name="T41" fmla="*/ 23 h 77"/>
                <a:gd name="T42" fmla="*/ 61 w 71"/>
                <a:gd name="T43" fmla="*/ 0 h 77"/>
                <a:gd name="T44" fmla="*/ 52 w 71"/>
                <a:gd name="T45" fmla="*/ 0 h 77"/>
                <a:gd name="T46" fmla="*/ 52 w 71"/>
                <a:gd name="T47" fmla="*/ 58 h 77"/>
                <a:gd name="T48" fmla="*/ 61 w 71"/>
                <a:gd name="T49" fmla="*/ 58 h 77"/>
                <a:gd name="T50" fmla="*/ 61 w 71"/>
                <a:gd name="T51" fmla="*/ 32 h 77"/>
                <a:gd name="T52" fmla="*/ 71 w 71"/>
                <a:gd name="T53" fmla="*/ 32 h 77"/>
                <a:gd name="T54" fmla="*/ 71 w 71"/>
                <a:gd name="T55" fmla="*/ 23 h 77"/>
                <a:gd name="T56" fmla="*/ 38 w 71"/>
                <a:gd name="T57" fmla="*/ 28 h 77"/>
                <a:gd name="T58" fmla="*/ 23 w 71"/>
                <a:gd name="T59" fmla="*/ 24 h 77"/>
                <a:gd name="T60" fmla="*/ 8 w 71"/>
                <a:gd name="T61" fmla="*/ 28 h 77"/>
                <a:gd name="T62" fmla="*/ 2 w 71"/>
                <a:gd name="T63" fmla="*/ 38 h 77"/>
                <a:gd name="T64" fmla="*/ 8 w 71"/>
                <a:gd name="T65" fmla="*/ 47 h 77"/>
                <a:gd name="T66" fmla="*/ 23 w 71"/>
                <a:gd name="T67" fmla="*/ 52 h 77"/>
                <a:gd name="T68" fmla="*/ 38 w 71"/>
                <a:gd name="T69" fmla="*/ 48 h 77"/>
                <a:gd name="T70" fmla="*/ 43 w 71"/>
                <a:gd name="T71" fmla="*/ 38 h 77"/>
                <a:gd name="T72" fmla="*/ 38 w 71"/>
                <a:gd name="T73" fmla="*/ 28 h 77"/>
                <a:gd name="T74" fmla="*/ 64 w 71"/>
                <a:gd name="T75" fmla="*/ 68 h 77"/>
                <a:gd name="T76" fmla="*/ 21 w 71"/>
                <a:gd name="T77" fmla="*/ 68 h 77"/>
                <a:gd name="T78" fmla="*/ 21 w 71"/>
                <a:gd name="T79" fmla="*/ 56 h 77"/>
                <a:gd name="T80" fmla="*/ 11 w 71"/>
                <a:gd name="T81" fmla="*/ 56 h 77"/>
                <a:gd name="T82" fmla="*/ 11 w 71"/>
                <a:gd name="T83" fmla="*/ 77 h 77"/>
                <a:gd name="T84" fmla="*/ 64 w 71"/>
                <a:gd name="T85" fmla="*/ 77 h 77"/>
                <a:gd name="T86" fmla="*/ 64 w 71"/>
                <a:gd name="T87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77">
                  <a:moveTo>
                    <a:pt x="30" y="42"/>
                  </a:moveTo>
                  <a:cubicBezTo>
                    <a:pt x="29" y="43"/>
                    <a:pt x="26" y="44"/>
                    <a:pt x="23" y="44"/>
                  </a:cubicBezTo>
                  <a:cubicBezTo>
                    <a:pt x="20" y="44"/>
                    <a:pt x="17" y="43"/>
                    <a:pt x="16" y="42"/>
                  </a:cubicBezTo>
                  <a:cubicBezTo>
                    <a:pt x="14" y="41"/>
                    <a:pt x="13" y="40"/>
                    <a:pt x="13" y="38"/>
                  </a:cubicBezTo>
                  <a:cubicBezTo>
                    <a:pt x="13" y="36"/>
                    <a:pt x="14" y="35"/>
                    <a:pt x="16" y="34"/>
                  </a:cubicBezTo>
                  <a:cubicBezTo>
                    <a:pt x="17" y="33"/>
                    <a:pt x="20" y="32"/>
                    <a:pt x="23" y="32"/>
                  </a:cubicBezTo>
                  <a:cubicBezTo>
                    <a:pt x="26" y="32"/>
                    <a:pt x="28" y="33"/>
                    <a:pt x="30" y="34"/>
                  </a:cubicBezTo>
                  <a:cubicBezTo>
                    <a:pt x="32" y="35"/>
                    <a:pt x="33" y="36"/>
                    <a:pt x="33" y="38"/>
                  </a:cubicBezTo>
                  <a:cubicBezTo>
                    <a:pt x="33" y="40"/>
                    <a:pt x="32" y="41"/>
                    <a:pt x="30" y="42"/>
                  </a:cubicBezTo>
                  <a:close/>
                  <a:moveTo>
                    <a:pt x="3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5" y="8"/>
                    <a:pt x="35" y="8"/>
                    <a:pt x="35" y="8"/>
                  </a:cubicBezTo>
                  <a:lnTo>
                    <a:pt x="35" y="0"/>
                  </a:lnTo>
                  <a:close/>
                  <a:moveTo>
                    <a:pt x="45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5" y="21"/>
                    <a:pt x="45" y="21"/>
                    <a:pt x="45" y="21"/>
                  </a:cubicBezTo>
                  <a:lnTo>
                    <a:pt x="45" y="12"/>
                  </a:lnTo>
                  <a:close/>
                  <a:moveTo>
                    <a:pt x="71" y="23"/>
                  </a:moveTo>
                  <a:cubicBezTo>
                    <a:pt x="61" y="23"/>
                    <a:pt x="61" y="23"/>
                    <a:pt x="61" y="2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71" y="32"/>
                    <a:pt x="71" y="32"/>
                    <a:pt x="71" y="32"/>
                  </a:cubicBezTo>
                  <a:lnTo>
                    <a:pt x="71" y="23"/>
                  </a:lnTo>
                  <a:close/>
                  <a:moveTo>
                    <a:pt x="38" y="28"/>
                  </a:moveTo>
                  <a:cubicBezTo>
                    <a:pt x="34" y="25"/>
                    <a:pt x="29" y="24"/>
                    <a:pt x="23" y="24"/>
                  </a:cubicBezTo>
                  <a:cubicBezTo>
                    <a:pt x="17" y="24"/>
                    <a:pt x="12" y="25"/>
                    <a:pt x="8" y="28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1"/>
                    <a:pt x="4" y="45"/>
                    <a:pt x="8" y="47"/>
                  </a:cubicBezTo>
                  <a:cubicBezTo>
                    <a:pt x="12" y="50"/>
                    <a:pt x="17" y="52"/>
                    <a:pt x="23" y="52"/>
                  </a:cubicBezTo>
                  <a:cubicBezTo>
                    <a:pt x="29" y="52"/>
                    <a:pt x="34" y="50"/>
                    <a:pt x="38" y="48"/>
                  </a:cubicBezTo>
                  <a:cubicBezTo>
                    <a:pt x="41" y="45"/>
                    <a:pt x="43" y="42"/>
                    <a:pt x="43" y="38"/>
                  </a:cubicBezTo>
                  <a:cubicBezTo>
                    <a:pt x="43" y="34"/>
                    <a:pt x="41" y="31"/>
                    <a:pt x="38" y="28"/>
                  </a:cubicBezTo>
                  <a:close/>
                  <a:moveTo>
                    <a:pt x="64" y="68"/>
                  </a:moveTo>
                  <a:cubicBezTo>
                    <a:pt x="21" y="68"/>
                    <a:pt x="21" y="68"/>
                    <a:pt x="21" y="68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64" y="77"/>
                    <a:pt x="64" y="77"/>
                    <a:pt x="64" y="77"/>
                  </a:cubicBezTo>
                  <a:lnTo>
                    <a:pt x="64" y="68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30" name="Freeform 119">
              <a:extLst>
                <a:ext uri="{FF2B5EF4-FFF2-40B4-BE49-F238E27FC236}">
                  <a16:creationId xmlns:a16="http://schemas.microsoft.com/office/drawing/2014/main" id="{188CBF12-8622-AD63-A5DA-0E2158E13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1237" y="3918534"/>
              <a:ext cx="118320" cy="123149"/>
            </a:xfrm>
            <a:custGeom>
              <a:avLst/>
              <a:gdLst>
                <a:gd name="T0" fmla="*/ 72 w 72"/>
                <a:gd name="T1" fmla="*/ 37 h 76"/>
                <a:gd name="T2" fmla="*/ 40 w 72"/>
                <a:gd name="T3" fmla="*/ 37 h 76"/>
                <a:gd name="T4" fmla="*/ 40 w 72"/>
                <a:gd name="T5" fmla="*/ 50 h 76"/>
                <a:gd name="T6" fmla="*/ 63 w 72"/>
                <a:gd name="T7" fmla="*/ 50 h 76"/>
                <a:gd name="T8" fmla="*/ 63 w 72"/>
                <a:gd name="T9" fmla="*/ 76 h 76"/>
                <a:gd name="T10" fmla="*/ 53 w 72"/>
                <a:gd name="T11" fmla="*/ 76 h 76"/>
                <a:gd name="T12" fmla="*/ 53 w 72"/>
                <a:gd name="T13" fmla="*/ 59 h 76"/>
                <a:gd name="T14" fmla="*/ 9 w 72"/>
                <a:gd name="T15" fmla="*/ 59 h 76"/>
                <a:gd name="T16" fmla="*/ 9 w 72"/>
                <a:gd name="T17" fmla="*/ 50 h 76"/>
                <a:gd name="T18" fmla="*/ 30 w 72"/>
                <a:gd name="T19" fmla="*/ 50 h 76"/>
                <a:gd name="T20" fmla="*/ 30 w 72"/>
                <a:gd name="T21" fmla="*/ 37 h 76"/>
                <a:gd name="T22" fmla="*/ 0 w 72"/>
                <a:gd name="T23" fmla="*/ 37 h 76"/>
                <a:gd name="T24" fmla="*/ 0 w 72"/>
                <a:gd name="T25" fmla="*/ 28 h 76"/>
                <a:gd name="T26" fmla="*/ 50 w 72"/>
                <a:gd name="T27" fmla="*/ 28 h 76"/>
                <a:gd name="T28" fmla="*/ 52 w 72"/>
                <a:gd name="T29" fmla="*/ 19 h 76"/>
                <a:gd name="T30" fmla="*/ 53 w 72"/>
                <a:gd name="T31" fmla="*/ 9 h 76"/>
                <a:gd name="T32" fmla="*/ 8 w 72"/>
                <a:gd name="T33" fmla="*/ 9 h 76"/>
                <a:gd name="T34" fmla="*/ 8 w 72"/>
                <a:gd name="T35" fmla="*/ 0 h 76"/>
                <a:gd name="T36" fmla="*/ 64 w 72"/>
                <a:gd name="T37" fmla="*/ 0 h 76"/>
                <a:gd name="T38" fmla="*/ 64 w 72"/>
                <a:gd name="T39" fmla="*/ 7 h 76"/>
                <a:gd name="T40" fmla="*/ 62 w 72"/>
                <a:gd name="T41" fmla="*/ 15 h 76"/>
                <a:gd name="T42" fmla="*/ 61 w 72"/>
                <a:gd name="T43" fmla="*/ 22 h 76"/>
                <a:gd name="T44" fmla="*/ 60 w 72"/>
                <a:gd name="T45" fmla="*/ 28 h 76"/>
                <a:gd name="T46" fmla="*/ 72 w 72"/>
                <a:gd name="T47" fmla="*/ 28 h 76"/>
                <a:gd name="T48" fmla="*/ 72 w 72"/>
                <a:gd name="T49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2" h="76">
                  <a:moveTo>
                    <a:pt x="72" y="37"/>
                  </a:moveTo>
                  <a:cubicBezTo>
                    <a:pt x="40" y="37"/>
                    <a:pt x="40" y="37"/>
                    <a:pt x="40" y="37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6"/>
                    <a:pt x="51" y="23"/>
                    <a:pt x="52" y="19"/>
                  </a:cubicBezTo>
                  <a:cubicBezTo>
                    <a:pt x="53" y="16"/>
                    <a:pt x="53" y="12"/>
                    <a:pt x="53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"/>
                    <a:pt x="64" y="4"/>
                    <a:pt x="64" y="7"/>
                  </a:cubicBezTo>
                  <a:cubicBezTo>
                    <a:pt x="63" y="10"/>
                    <a:pt x="63" y="13"/>
                    <a:pt x="62" y="15"/>
                  </a:cubicBezTo>
                  <a:cubicBezTo>
                    <a:pt x="62" y="18"/>
                    <a:pt x="61" y="20"/>
                    <a:pt x="61" y="22"/>
                  </a:cubicBezTo>
                  <a:cubicBezTo>
                    <a:pt x="61" y="24"/>
                    <a:pt x="60" y="26"/>
                    <a:pt x="60" y="28"/>
                  </a:cubicBezTo>
                  <a:cubicBezTo>
                    <a:pt x="72" y="28"/>
                    <a:pt x="72" y="28"/>
                    <a:pt x="72" y="28"/>
                  </a:cubicBezTo>
                  <a:lnTo>
                    <a:pt x="72" y="37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31" name="Freeform 120">
              <a:extLst>
                <a:ext uri="{FF2B5EF4-FFF2-40B4-BE49-F238E27FC236}">
                  <a16:creationId xmlns:a16="http://schemas.microsoft.com/office/drawing/2014/main" id="{059DAB2A-3AEB-C02F-52F5-3266ACC5E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0265" y="3913705"/>
              <a:ext cx="108661" cy="125563"/>
            </a:xfrm>
            <a:custGeom>
              <a:avLst/>
              <a:gdLst>
                <a:gd name="T0" fmla="*/ 66 w 67"/>
                <a:gd name="T1" fmla="*/ 57 h 77"/>
                <a:gd name="T2" fmla="*/ 57 w 67"/>
                <a:gd name="T3" fmla="*/ 57 h 77"/>
                <a:gd name="T4" fmla="*/ 57 w 67"/>
                <a:gd name="T5" fmla="*/ 28 h 77"/>
                <a:gd name="T6" fmla="*/ 42 w 67"/>
                <a:gd name="T7" fmla="*/ 28 h 77"/>
                <a:gd name="T8" fmla="*/ 42 w 67"/>
                <a:gd name="T9" fmla="*/ 18 h 77"/>
                <a:gd name="T10" fmla="*/ 57 w 67"/>
                <a:gd name="T11" fmla="*/ 18 h 77"/>
                <a:gd name="T12" fmla="*/ 57 w 67"/>
                <a:gd name="T13" fmla="*/ 0 h 77"/>
                <a:gd name="T14" fmla="*/ 66 w 67"/>
                <a:gd name="T15" fmla="*/ 0 h 77"/>
                <a:gd name="T16" fmla="*/ 66 w 67"/>
                <a:gd name="T17" fmla="*/ 57 h 77"/>
                <a:gd name="T18" fmla="*/ 67 w 67"/>
                <a:gd name="T19" fmla="*/ 77 h 77"/>
                <a:gd name="T20" fmla="*/ 14 w 67"/>
                <a:gd name="T21" fmla="*/ 77 h 77"/>
                <a:gd name="T22" fmla="*/ 14 w 67"/>
                <a:gd name="T23" fmla="*/ 52 h 77"/>
                <a:gd name="T24" fmla="*/ 23 w 67"/>
                <a:gd name="T25" fmla="*/ 52 h 77"/>
                <a:gd name="T26" fmla="*/ 23 w 67"/>
                <a:gd name="T27" fmla="*/ 68 h 77"/>
                <a:gd name="T28" fmla="*/ 67 w 67"/>
                <a:gd name="T29" fmla="*/ 68 h 77"/>
                <a:gd name="T30" fmla="*/ 67 w 67"/>
                <a:gd name="T31" fmla="*/ 77 h 77"/>
                <a:gd name="T32" fmla="*/ 19 w 67"/>
                <a:gd name="T33" fmla="*/ 14 h 77"/>
                <a:gd name="T34" fmla="*/ 5 w 67"/>
                <a:gd name="T35" fmla="*/ 14 h 77"/>
                <a:gd name="T36" fmla="*/ 5 w 67"/>
                <a:gd name="T37" fmla="*/ 5 h 77"/>
                <a:gd name="T38" fmla="*/ 43 w 67"/>
                <a:gd name="T39" fmla="*/ 5 h 77"/>
                <a:gd name="T40" fmla="*/ 43 w 67"/>
                <a:gd name="T41" fmla="*/ 14 h 77"/>
                <a:gd name="T42" fmla="*/ 29 w 67"/>
                <a:gd name="T43" fmla="*/ 14 h 77"/>
                <a:gd name="T44" fmla="*/ 29 w 67"/>
                <a:gd name="T45" fmla="*/ 15 h 77"/>
                <a:gd name="T46" fmla="*/ 31 w 67"/>
                <a:gd name="T47" fmla="*/ 24 h 77"/>
                <a:gd name="T48" fmla="*/ 36 w 67"/>
                <a:gd name="T49" fmla="*/ 30 h 77"/>
                <a:gd name="T50" fmla="*/ 41 w 67"/>
                <a:gd name="T51" fmla="*/ 35 h 77"/>
                <a:gd name="T52" fmla="*/ 46 w 67"/>
                <a:gd name="T53" fmla="*/ 37 h 77"/>
                <a:gd name="T54" fmla="*/ 41 w 67"/>
                <a:gd name="T55" fmla="*/ 45 h 77"/>
                <a:gd name="T56" fmla="*/ 37 w 67"/>
                <a:gd name="T57" fmla="*/ 43 h 77"/>
                <a:gd name="T58" fmla="*/ 32 w 67"/>
                <a:gd name="T59" fmla="*/ 40 h 77"/>
                <a:gd name="T60" fmla="*/ 28 w 67"/>
                <a:gd name="T61" fmla="*/ 36 h 77"/>
                <a:gd name="T62" fmla="*/ 24 w 67"/>
                <a:gd name="T63" fmla="*/ 32 h 77"/>
                <a:gd name="T64" fmla="*/ 21 w 67"/>
                <a:gd name="T65" fmla="*/ 36 h 77"/>
                <a:gd name="T66" fmla="*/ 17 w 67"/>
                <a:gd name="T67" fmla="*/ 41 h 77"/>
                <a:gd name="T68" fmla="*/ 11 w 67"/>
                <a:gd name="T69" fmla="*/ 45 h 77"/>
                <a:gd name="T70" fmla="*/ 7 w 67"/>
                <a:gd name="T71" fmla="*/ 48 h 77"/>
                <a:gd name="T72" fmla="*/ 0 w 67"/>
                <a:gd name="T73" fmla="*/ 40 h 77"/>
                <a:gd name="T74" fmla="*/ 6 w 67"/>
                <a:gd name="T75" fmla="*/ 36 h 77"/>
                <a:gd name="T76" fmla="*/ 13 w 67"/>
                <a:gd name="T77" fmla="*/ 31 h 77"/>
                <a:gd name="T78" fmla="*/ 17 w 67"/>
                <a:gd name="T79" fmla="*/ 24 h 77"/>
                <a:gd name="T80" fmla="*/ 19 w 67"/>
                <a:gd name="T81" fmla="*/ 15 h 77"/>
                <a:gd name="T82" fmla="*/ 19 w 67"/>
                <a:gd name="T83" fmla="*/ 1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" h="77">
                  <a:moveTo>
                    <a:pt x="66" y="57"/>
                  </a:moveTo>
                  <a:cubicBezTo>
                    <a:pt x="57" y="57"/>
                    <a:pt x="57" y="57"/>
                    <a:pt x="57" y="57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6" y="57"/>
                  </a:lnTo>
                  <a:close/>
                  <a:moveTo>
                    <a:pt x="67" y="77"/>
                  </a:moveTo>
                  <a:cubicBezTo>
                    <a:pt x="14" y="77"/>
                    <a:pt x="14" y="77"/>
                    <a:pt x="14" y="77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67" y="68"/>
                    <a:pt x="67" y="68"/>
                    <a:pt x="67" y="68"/>
                  </a:cubicBezTo>
                  <a:lnTo>
                    <a:pt x="67" y="77"/>
                  </a:lnTo>
                  <a:close/>
                  <a:moveTo>
                    <a:pt x="19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8"/>
                    <a:pt x="30" y="21"/>
                    <a:pt x="31" y="24"/>
                  </a:cubicBezTo>
                  <a:cubicBezTo>
                    <a:pt x="32" y="26"/>
                    <a:pt x="34" y="28"/>
                    <a:pt x="36" y="30"/>
                  </a:cubicBezTo>
                  <a:cubicBezTo>
                    <a:pt x="38" y="32"/>
                    <a:pt x="39" y="34"/>
                    <a:pt x="41" y="35"/>
                  </a:cubicBezTo>
                  <a:cubicBezTo>
                    <a:pt x="43" y="35"/>
                    <a:pt x="44" y="36"/>
                    <a:pt x="46" y="37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39" y="45"/>
                    <a:pt x="38" y="44"/>
                    <a:pt x="37" y="43"/>
                  </a:cubicBezTo>
                  <a:cubicBezTo>
                    <a:pt x="35" y="42"/>
                    <a:pt x="34" y="41"/>
                    <a:pt x="32" y="40"/>
                  </a:cubicBezTo>
                  <a:cubicBezTo>
                    <a:pt x="30" y="38"/>
                    <a:pt x="29" y="37"/>
                    <a:pt x="28" y="36"/>
                  </a:cubicBezTo>
                  <a:cubicBezTo>
                    <a:pt x="26" y="35"/>
                    <a:pt x="25" y="33"/>
                    <a:pt x="24" y="32"/>
                  </a:cubicBezTo>
                  <a:cubicBezTo>
                    <a:pt x="23" y="33"/>
                    <a:pt x="22" y="35"/>
                    <a:pt x="21" y="36"/>
                  </a:cubicBezTo>
                  <a:cubicBezTo>
                    <a:pt x="20" y="38"/>
                    <a:pt x="19" y="40"/>
                    <a:pt x="17" y="41"/>
                  </a:cubicBezTo>
                  <a:cubicBezTo>
                    <a:pt x="15" y="43"/>
                    <a:pt x="13" y="44"/>
                    <a:pt x="11" y="45"/>
                  </a:cubicBezTo>
                  <a:cubicBezTo>
                    <a:pt x="10" y="46"/>
                    <a:pt x="8" y="47"/>
                    <a:pt x="7" y="4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" y="39"/>
                    <a:pt x="4" y="38"/>
                    <a:pt x="6" y="36"/>
                  </a:cubicBezTo>
                  <a:cubicBezTo>
                    <a:pt x="8" y="35"/>
                    <a:pt x="11" y="33"/>
                    <a:pt x="13" y="31"/>
                  </a:cubicBezTo>
                  <a:cubicBezTo>
                    <a:pt x="15" y="29"/>
                    <a:pt x="16" y="27"/>
                    <a:pt x="17" y="24"/>
                  </a:cubicBezTo>
                  <a:cubicBezTo>
                    <a:pt x="19" y="21"/>
                    <a:pt x="19" y="18"/>
                    <a:pt x="19" y="15"/>
                  </a:cubicBezTo>
                  <a:lnTo>
                    <a:pt x="19" y="14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32" name="Freeform 121">
              <a:extLst>
                <a:ext uri="{FF2B5EF4-FFF2-40B4-BE49-F238E27FC236}">
                  <a16:creationId xmlns:a16="http://schemas.microsoft.com/office/drawing/2014/main" id="{2E16E350-D0EF-9FA7-0641-589651873F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9633" y="3913705"/>
              <a:ext cx="120734" cy="127979"/>
            </a:xfrm>
            <a:custGeom>
              <a:avLst/>
              <a:gdLst>
                <a:gd name="T0" fmla="*/ 20 w 74"/>
                <a:gd name="T1" fmla="*/ 17 h 79"/>
                <a:gd name="T2" fmla="*/ 5 w 74"/>
                <a:gd name="T3" fmla="*/ 17 h 79"/>
                <a:gd name="T4" fmla="*/ 5 w 74"/>
                <a:gd name="T5" fmla="*/ 8 h 79"/>
                <a:gd name="T6" fmla="*/ 46 w 74"/>
                <a:gd name="T7" fmla="*/ 8 h 79"/>
                <a:gd name="T8" fmla="*/ 46 w 74"/>
                <a:gd name="T9" fmla="*/ 17 h 79"/>
                <a:gd name="T10" fmla="*/ 30 w 74"/>
                <a:gd name="T11" fmla="*/ 17 h 79"/>
                <a:gd name="T12" fmla="*/ 30 w 74"/>
                <a:gd name="T13" fmla="*/ 21 h 79"/>
                <a:gd name="T14" fmla="*/ 32 w 74"/>
                <a:gd name="T15" fmla="*/ 31 h 79"/>
                <a:gd name="T16" fmla="*/ 36 w 74"/>
                <a:gd name="T17" fmla="*/ 43 h 79"/>
                <a:gd name="T18" fmla="*/ 43 w 74"/>
                <a:gd name="T19" fmla="*/ 51 h 79"/>
                <a:gd name="T20" fmla="*/ 49 w 74"/>
                <a:gd name="T21" fmla="*/ 55 h 79"/>
                <a:gd name="T22" fmla="*/ 43 w 74"/>
                <a:gd name="T23" fmla="*/ 63 h 79"/>
                <a:gd name="T24" fmla="*/ 39 w 74"/>
                <a:gd name="T25" fmla="*/ 60 h 79"/>
                <a:gd name="T26" fmla="*/ 32 w 74"/>
                <a:gd name="T27" fmla="*/ 54 h 79"/>
                <a:gd name="T28" fmla="*/ 28 w 74"/>
                <a:gd name="T29" fmla="*/ 49 h 79"/>
                <a:gd name="T30" fmla="*/ 26 w 74"/>
                <a:gd name="T31" fmla="*/ 43 h 79"/>
                <a:gd name="T32" fmla="*/ 22 w 74"/>
                <a:gd name="T33" fmla="*/ 50 h 79"/>
                <a:gd name="T34" fmla="*/ 18 w 74"/>
                <a:gd name="T35" fmla="*/ 56 h 79"/>
                <a:gd name="T36" fmla="*/ 13 w 74"/>
                <a:gd name="T37" fmla="*/ 61 h 79"/>
                <a:gd name="T38" fmla="*/ 7 w 74"/>
                <a:gd name="T39" fmla="*/ 66 h 79"/>
                <a:gd name="T40" fmla="*/ 0 w 74"/>
                <a:gd name="T41" fmla="*/ 59 h 79"/>
                <a:gd name="T42" fmla="*/ 8 w 74"/>
                <a:gd name="T43" fmla="*/ 51 h 79"/>
                <a:gd name="T44" fmla="*/ 15 w 74"/>
                <a:gd name="T45" fmla="*/ 42 h 79"/>
                <a:gd name="T46" fmla="*/ 19 w 74"/>
                <a:gd name="T47" fmla="*/ 30 h 79"/>
                <a:gd name="T48" fmla="*/ 20 w 74"/>
                <a:gd name="T49" fmla="*/ 21 h 79"/>
                <a:gd name="T50" fmla="*/ 20 w 74"/>
                <a:gd name="T51" fmla="*/ 17 h 79"/>
                <a:gd name="T52" fmla="*/ 74 w 74"/>
                <a:gd name="T53" fmla="*/ 41 h 79"/>
                <a:gd name="T54" fmla="*/ 64 w 74"/>
                <a:gd name="T55" fmla="*/ 41 h 79"/>
                <a:gd name="T56" fmla="*/ 64 w 74"/>
                <a:gd name="T57" fmla="*/ 79 h 79"/>
                <a:gd name="T58" fmla="*/ 55 w 74"/>
                <a:gd name="T59" fmla="*/ 79 h 79"/>
                <a:gd name="T60" fmla="*/ 55 w 74"/>
                <a:gd name="T61" fmla="*/ 0 h 79"/>
                <a:gd name="T62" fmla="*/ 64 w 74"/>
                <a:gd name="T63" fmla="*/ 0 h 79"/>
                <a:gd name="T64" fmla="*/ 64 w 74"/>
                <a:gd name="T65" fmla="*/ 31 h 79"/>
                <a:gd name="T66" fmla="*/ 74 w 74"/>
                <a:gd name="T67" fmla="*/ 31 h 79"/>
                <a:gd name="T68" fmla="*/ 74 w 74"/>
                <a:gd name="T69" fmla="*/ 4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4" h="79">
                  <a:moveTo>
                    <a:pt x="20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3"/>
                    <a:pt x="31" y="26"/>
                    <a:pt x="32" y="31"/>
                  </a:cubicBezTo>
                  <a:cubicBezTo>
                    <a:pt x="32" y="36"/>
                    <a:pt x="34" y="40"/>
                    <a:pt x="36" y="43"/>
                  </a:cubicBezTo>
                  <a:cubicBezTo>
                    <a:pt x="39" y="47"/>
                    <a:pt x="41" y="49"/>
                    <a:pt x="43" y="51"/>
                  </a:cubicBezTo>
                  <a:cubicBezTo>
                    <a:pt x="46" y="53"/>
                    <a:pt x="48" y="55"/>
                    <a:pt x="49" y="55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2" y="63"/>
                    <a:pt x="41" y="62"/>
                    <a:pt x="39" y="60"/>
                  </a:cubicBezTo>
                  <a:cubicBezTo>
                    <a:pt x="37" y="59"/>
                    <a:pt x="35" y="57"/>
                    <a:pt x="32" y="54"/>
                  </a:cubicBezTo>
                  <a:cubicBezTo>
                    <a:pt x="31" y="53"/>
                    <a:pt x="30" y="51"/>
                    <a:pt x="28" y="49"/>
                  </a:cubicBezTo>
                  <a:cubicBezTo>
                    <a:pt x="27" y="47"/>
                    <a:pt x="26" y="45"/>
                    <a:pt x="26" y="43"/>
                  </a:cubicBezTo>
                  <a:cubicBezTo>
                    <a:pt x="25" y="45"/>
                    <a:pt x="24" y="47"/>
                    <a:pt x="22" y="50"/>
                  </a:cubicBezTo>
                  <a:cubicBezTo>
                    <a:pt x="21" y="52"/>
                    <a:pt x="20" y="54"/>
                    <a:pt x="18" y="56"/>
                  </a:cubicBezTo>
                  <a:cubicBezTo>
                    <a:pt x="16" y="58"/>
                    <a:pt x="15" y="60"/>
                    <a:pt x="13" y="61"/>
                  </a:cubicBezTo>
                  <a:cubicBezTo>
                    <a:pt x="11" y="63"/>
                    <a:pt x="9" y="64"/>
                    <a:pt x="7" y="6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" y="57"/>
                    <a:pt x="6" y="54"/>
                    <a:pt x="8" y="51"/>
                  </a:cubicBezTo>
                  <a:cubicBezTo>
                    <a:pt x="11" y="49"/>
                    <a:pt x="13" y="46"/>
                    <a:pt x="15" y="42"/>
                  </a:cubicBezTo>
                  <a:cubicBezTo>
                    <a:pt x="17" y="39"/>
                    <a:pt x="18" y="35"/>
                    <a:pt x="19" y="30"/>
                  </a:cubicBezTo>
                  <a:cubicBezTo>
                    <a:pt x="20" y="26"/>
                    <a:pt x="20" y="23"/>
                    <a:pt x="20" y="21"/>
                  </a:cubicBezTo>
                  <a:lnTo>
                    <a:pt x="20" y="17"/>
                  </a:lnTo>
                  <a:close/>
                  <a:moveTo>
                    <a:pt x="7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4" y="79"/>
                    <a:pt x="64" y="79"/>
                    <a:pt x="64" y="79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74" y="31"/>
                    <a:pt x="74" y="31"/>
                    <a:pt x="74" y="31"/>
                  </a:cubicBezTo>
                  <a:lnTo>
                    <a:pt x="74" y="41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33" name="Freeform 122">
              <a:extLst>
                <a:ext uri="{FF2B5EF4-FFF2-40B4-BE49-F238E27FC236}">
                  <a16:creationId xmlns:a16="http://schemas.microsoft.com/office/drawing/2014/main" id="{297A1D85-0F29-0B73-CEB3-62110E7FD1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6247" y="3916120"/>
              <a:ext cx="113491" cy="127979"/>
            </a:xfrm>
            <a:custGeom>
              <a:avLst/>
              <a:gdLst>
                <a:gd name="T0" fmla="*/ 48 w 71"/>
                <a:gd name="T1" fmla="*/ 70 h 79"/>
                <a:gd name="T2" fmla="*/ 35 w 71"/>
                <a:gd name="T3" fmla="*/ 71 h 79"/>
                <a:gd name="T4" fmla="*/ 23 w 71"/>
                <a:gd name="T5" fmla="*/ 70 h 79"/>
                <a:gd name="T6" fmla="*/ 18 w 71"/>
                <a:gd name="T7" fmla="*/ 65 h 79"/>
                <a:gd name="T8" fmla="*/ 23 w 71"/>
                <a:gd name="T9" fmla="*/ 61 h 79"/>
                <a:gd name="T10" fmla="*/ 35 w 71"/>
                <a:gd name="T11" fmla="*/ 60 h 79"/>
                <a:gd name="T12" fmla="*/ 48 w 71"/>
                <a:gd name="T13" fmla="*/ 61 h 79"/>
                <a:gd name="T14" fmla="*/ 53 w 71"/>
                <a:gd name="T15" fmla="*/ 65 h 79"/>
                <a:gd name="T16" fmla="*/ 48 w 71"/>
                <a:gd name="T17" fmla="*/ 70 h 79"/>
                <a:gd name="T18" fmla="*/ 57 w 71"/>
                <a:gd name="T19" fmla="*/ 56 h 79"/>
                <a:gd name="T20" fmla="*/ 35 w 71"/>
                <a:gd name="T21" fmla="*/ 52 h 79"/>
                <a:gd name="T22" fmla="*/ 14 w 71"/>
                <a:gd name="T23" fmla="*/ 56 h 79"/>
                <a:gd name="T24" fmla="*/ 7 w 71"/>
                <a:gd name="T25" fmla="*/ 65 h 79"/>
                <a:gd name="T26" fmla="*/ 14 w 71"/>
                <a:gd name="T27" fmla="*/ 75 h 79"/>
                <a:gd name="T28" fmla="*/ 35 w 71"/>
                <a:gd name="T29" fmla="*/ 79 h 79"/>
                <a:gd name="T30" fmla="*/ 57 w 71"/>
                <a:gd name="T31" fmla="*/ 76 h 79"/>
                <a:gd name="T32" fmla="*/ 64 w 71"/>
                <a:gd name="T33" fmla="*/ 66 h 79"/>
                <a:gd name="T34" fmla="*/ 57 w 71"/>
                <a:gd name="T35" fmla="*/ 56 h 79"/>
                <a:gd name="T36" fmla="*/ 71 w 71"/>
                <a:gd name="T37" fmla="*/ 39 h 79"/>
                <a:gd name="T38" fmla="*/ 41 w 71"/>
                <a:gd name="T39" fmla="*/ 39 h 79"/>
                <a:gd name="T40" fmla="*/ 41 w 71"/>
                <a:gd name="T41" fmla="*/ 34 h 79"/>
                <a:gd name="T42" fmla="*/ 63 w 71"/>
                <a:gd name="T43" fmla="*/ 34 h 79"/>
                <a:gd name="T44" fmla="*/ 63 w 71"/>
                <a:gd name="T45" fmla="*/ 25 h 79"/>
                <a:gd name="T46" fmla="*/ 18 w 71"/>
                <a:gd name="T47" fmla="*/ 25 h 79"/>
                <a:gd name="T48" fmla="*/ 18 w 71"/>
                <a:gd name="T49" fmla="*/ 21 h 79"/>
                <a:gd name="T50" fmla="*/ 62 w 71"/>
                <a:gd name="T51" fmla="*/ 21 h 79"/>
                <a:gd name="T52" fmla="*/ 62 w 71"/>
                <a:gd name="T53" fmla="*/ 13 h 79"/>
                <a:gd name="T54" fmla="*/ 18 w 71"/>
                <a:gd name="T55" fmla="*/ 13 h 79"/>
                <a:gd name="T56" fmla="*/ 18 w 71"/>
                <a:gd name="T57" fmla="*/ 9 h 79"/>
                <a:gd name="T58" fmla="*/ 62 w 71"/>
                <a:gd name="T59" fmla="*/ 9 h 79"/>
                <a:gd name="T60" fmla="*/ 62 w 71"/>
                <a:gd name="T61" fmla="*/ 0 h 79"/>
                <a:gd name="T62" fmla="*/ 9 w 71"/>
                <a:gd name="T63" fmla="*/ 0 h 79"/>
                <a:gd name="T64" fmla="*/ 9 w 71"/>
                <a:gd name="T65" fmla="*/ 34 h 79"/>
                <a:gd name="T66" fmla="*/ 30 w 71"/>
                <a:gd name="T67" fmla="*/ 34 h 79"/>
                <a:gd name="T68" fmla="*/ 30 w 71"/>
                <a:gd name="T69" fmla="*/ 39 h 79"/>
                <a:gd name="T70" fmla="*/ 0 w 71"/>
                <a:gd name="T71" fmla="*/ 39 h 79"/>
                <a:gd name="T72" fmla="*/ 0 w 71"/>
                <a:gd name="T73" fmla="*/ 48 h 79"/>
                <a:gd name="T74" fmla="*/ 71 w 71"/>
                <a:gd name="T75" fmla="*/ 48 h 79"/>
                <a:gd name="T76" fmla="*/ 71 w 71"/>
                <a:gd name="T77" fmla="*/ 3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1" h="79">
                  <a:moveTo>
                    <a:pt x="48" y="70"/>
                  </a:moveTo>
                  <a:cubicBezTo>
                    <a:pt x="45" y="71"/>
                    <a:pt x="41" y="71"/>
                    <a:pt x="35" y="71"/>
                  </a:cubicBezTo>
                  <a:cubicBezTo>
                    <a:pt x="30" y="71"/>
                    <a:pt x="26" y="71"/>
                    <a:pt x="23" y="70"/>
                  </a:cubicBezTo>
                  <a:cubicBezTo>
                    <a:pt x="20" y="68"/>
                    <a:pt x="18" y="67"/>
                    <a:pt x="18" y="65"/>
                  </a:cubicBezTo>
                  <a:cubicBezTo>
                    <a:pt x="18" y="63"/>
                    <a:pt x="20" y="62"/>
                    <a:pt x="23" y="61"/>
                  </a:cubicBezTo>
                  <a:cubicBezTo>
                    <a:pt x="26" y="60"/>
                    <a:pt x="30" y="60"/>
                    <a:pt x="35" y="60"/>
                  </a:cubicBezTo>
                  <a:cubicBezTo>
                    <a:pt x="41" y="60"/>
                    <a:pt x="45" y="61"/>
                    <a:pt x="48" y="61"/>
                  </a:cubicBezTo>
                  <a:cubicBezTo>
                    <a:pt x="51" y="62"/>
                    <a:pt x="53" y="64"/>
                    <a:pt x="53" y="65"/>
                  </a:cubicBezTo>
                  <a:cubicBezTo>
                    <a:pt x="53" y="67"/>
                    <a:pt x="51" y="69"/>
                    <a:pt x="48" y="70"/>
                  </a:cubicBezTo>
                  <a:close/>
                  <a:moveTo>
                    <a:pt x="57" y="56"/>
                  </a:moveTo>
                  <a:cubicBezTo>
                    <a:pt x="52" y="53"/>
                    <a:pt x="45" y="52"/>
                    <a:pt x="35" y="52"/>
                  </a:cubicBezTo>
                  <a:cubicBezTo>
                    <a:pt x="26" y="52"/>
                    <a:pt x="19" y="53"/>
                    <a:pt x="14" y="56"/>
                  </a:cubicBezTo>
                  <a:cubicBezTo>
                    <a:pt x="9" y="58"/>
                    <a:pt x="7" y="61"/>
                    <a:pt x="7" y="65"/>
                  </a:cubicBezTo>
                  <a:cubicBezTo>
                    <a:pt x="7" y="69"/>
                    <a:pt x="9" y="73"/>
                    <a:pt x="14" y="75"/>
                  </a:cubicBezTo>
                  <a:cubicBezTo>
                    <a:pt x="19" y="78"/>
                    <a:pt x="26" y="79"/>
                    <a:pt x="35" y="79"/>
                  </a:cubicBezTo>
                  <a:cubicBezTo>
                    <a:pt x="45" y="79"/>
                    <a:pt x="52" y="78"/>
                    <a:pt x="57" y="76"/>
                  </a:cubicBezTo>
                  <a:cubicBezTo>
                    <a:pt x="62" y="73"/>
                    <a:pt x="64" y="70"/>
                    <a:pt x="64" y="66"/>
                  </a:cubicBezTo>
                  <a:cubicBezTo>
                    <a:pt x="64" y="62"/>
                    <a:pt x="62" y="58"/>
                    <a:pt x="57" y="56"/>
                  </a:cubicBezTo>
                  <a:close/>
                  <a:moveTo>
                    <a:pt x="71" y="39"/>
                  </a:moveTo>
                  <a:cubicBezTo>
                    <a:pt x="41" y="39"/>
                    <a:pt x="41" y="39"/>
                    <a:pt x="41" y="39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71" y="48"/>
                    <a:pt x="71" y="48"/>
                    <a:pt x="71" y="48"/>
                  </a:cubicBezTo>
                  <a:lnTo>
                    <a:pt x="71" y="39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34" name="Freeform 123">
              <a:extLst>
                <a:ext uri="{FF2B5EF4-FFF2-40B4-BE49-F238E27FC236}">
                  <a16:creationId xmlns:a16="http://schemas.microsoft.com/office/drawing/2014/main" id="{676C04CF-AF27-CCCC-035A-3731BA3624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8029" y="3913705"/>
              <a:ext cx="111075" cy="125563"/>
            </a:xfrm>
            <a:custGeom>
              <a:avLst/>
              <a:gdLst>
                <a:gd name="T0" fmla="*/ 66 w 68"/>
                <a:gd name="T1" fmla="*/ 57 h 77"/>
                <a:gd name="T2" fmla="*/ 56 w 68"/>
                <a:gd name="T3" fmla="*/ 57 h 77"/>
                <a:gd name="T4" fmla="*/ 56 w 68"/>
                <a:gd name="T5" fmla="*/ 0 h 77"/>
                <a:gd name="T6" fmla="*/ 66 w 68"/>
                <a:gd name="T7" fmla="*/ 0 h 77"/>
                <a:gd name="T8" fmla="*/ 66 w 68"/>
                <a:gd name="T9" fmla="*/ 57 h 77"/>
                <a:gd name="T10" fmla="*/ 68 w 68"/>
                <a:gd name="T11" fmla="*/ 77 h 77"/>
                <a:gd name="T12" fmla="*/ 14 w 68"/>
                <a:gd name="T13" fmla="*/ 77 h 77"/>
                <a:gd name="T14" fmla="*/ 14 w 68"/>
                <a:gd name="T15" fmla="*/ 53 h 77"/>
                <a:gd name="T16" fmla="*/ 24 w 68"/>
                <a:gd name="T17" fmla="*/ 53 h 77"/>
                <a:gd name="T18" fmla="*/ 24 w 68"/>
                <a:gd name="T19" fmla="*/ 68 h 77"/>
                <a:gd name="T20" fmla="*/ 68 w 68"/>
                <a:gd name="T21" fmla="*/ 68 h 77"/>
                <a:gd name="T22" fmla="*/ 68 w 68"/>
                <a:gd name="T23" fmla="*/ 77 h 77"/>
                <a:gd name="T24" fmla="*/ 48 w 68"/>
                <a:gd name="T25" fmla="*/ 38 h 77"/>
                <a:gd name="T26" fmla="*/ 43 w 68"/>
                <a:gd name="T27" fmla="*/ 46 h 77"/>
                <a:gd name="T28" fmla="*/ 38 w 68"/>
                <a:gd name="T29" fmla="*/ 43 h 77"/>
                <a:gd name="T30" fmla="*/ 31 w 68"/>
                <a:gd name="T31" fmla="*/ 38 h 77"/>
                <a:gd name="T32" fmla="*/ 28 w 68"/>
                <a:gd name="T33" fmla="*/ 34 h 77"/>
                <a:gd name="T34" fmla="*/ 25 w 68"/>
                <a:gd name="T35" fmla="*/ 30 h 77"/>
                <a:gd name="T36" fmla="*/ 22 w 68"/>
                <a:gd name="T37" fmla="*/ 35 h 77"/>
                <a:gd name="T38" fmla="*/ 17 w 68"/>
                <a:gd name="T39" fmla="*/ 40 h 77"/>
                <a:gd name="T40" fmla="*/ 12 w 68"/>
                <a:gd name="T41" fmla="*/ 45 h 77"/>
                <a:gd name="T42" fmla="*/ 6 w 68"/>
                <a:gd name="T43" fmla="*/ 48 h 77"/>
                <a:gd name="T44" fmla="*/ 0 w 68"/>
                <a:gd name="T45" fmla="*/ 41 h 77"/>
                <a:gd name="T46" fmla="*/ 7 w 68"/>
                <a:gd name="T47" fmla="*/ 36 h 77"/>
                <a:gd name="T48" fmla="*/ 14 w 68"/>
                <a:gd name="T49" fmla="*/ 29 h 77"/>
                <a:gd name="T50" fmla="*/ 18 w 68"/>
                <a:gd name="T51" fmla="*/ 20 h 77"/>
                <a:gd name="T52" fmla="*/ 20 w 68"/>
                <a:gd name="T53" fmla="*/ 10 h 77"/>
                <a:gd name="T54" fmla="*/ 20 w 68"/>
                <a:gd name="T55" fmla="*/ 2 h 77"/>
                <a:gd name="T56" fmla="*/ 30 w 68"/>
                <a:gd name="T57" fmla="*/ 2 h 77"/>
                <a:gd name="T58" fmla="*/ 30 w 68"/>
                <a:gd name="T59" fmla="*/ 10 h 77"/>
                <a:gd name="T60" fmla="*/ 31 w 68"/>
                <a:gd name="T61" fmla="*/ 20 h 77"/>
                <a:gd name="T62" fmla="*/ 35 w 68"/>
                <a:gd name="T63" fmla="*/ 28 h 77"/>
                <a:gd name="T64" fmla="*/ 42 w 68"/>
                <a:gd name="T65" fmla="*/ 34 h 77"/>
                <a:gd name="T66" fmla="*/ 48 w 68"/>
                <a:gd name="T6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77">
                  <a:moveTo>
                    <a:pt x="66" y="57"/>
                  </a:moveTo>
                  <a:cubicBezTo>
                    <a:pt x="56" y="57"/>
                    <a:pt x="56" y="57"/>
                    <a:pt x="56" y="5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6" y="57"/>
                  </a:lnTo>
                  <a:close/>
                  <a:moveTo>
                    <a:pt x="68" y="77"/>
                  </a:moveTo>
                  <a:cubicBezTo>
                    <a:pt x="14" y="77"/>
                    <a:pt x="14" y="77"/>
                    <a:pt x="14" y="77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68" y="68"/>
                    <a:pt x="68" y="68"/>
                    <a:pt x="68" y="68"/>
                  </a:cubicBezTo>
                  <a:lnTo>
                    <a:pt x="68" y="77"/>
                  </a:lnTo>
                  <a:close/>
                  <a:moveTo>
                    <a:pt x="48" y="38"/>
                  </a:moveTo>
                  <a:cubicBezTo>
                    <a:pt x="43" y="46"/>
                    <a:pt x="43" y="46"/>
                    <a:pt x="43" y="46"/>
                  </a:cubicBezTo>
                  <a:cubicBezTo>
                    <a:pt x="42" y="45"/>
                    <a:pt x="40" y="44"/>
                    <a:pt x="38" y="43"/>
                  </a:cubicBezTo>
                  <a:cubicBezTo>
                    <a:pt x="35" y="42"/>
                    <a:pt x="33" y="40"/>
                    <a:pt x="31" y="38"/>
                  </a:cubicBezTo>
                  <a:cubicBezTo>
                    <a:pt x="30" y="37"/>
                    <a:pt x="29" y="36"/>
                    <a:pt x="28" y="34"/>
                  </a:cubicBezTo>
                  <a:cubicBezTo>
                    <a:pt x="27" y="33"/>
                    <a:pt x="26" y="31"/>
                    <a:pt x="25" y="30"/>
                  </a:cubicBezTo>
                  <a:cubicBezTo>
                    <a:pt x="24" y="31"/>
                    <a:pt x="23" y="33"/>
                    <a:pt x="22" y="35"/>
                  </a:cubicBezTo>
                  <a:cubicBezTo>
                    <a:pt x="20" y="36"/>
                    <a:pt x="19" y="38"/>
                    <a:pt x="17" y="40"/>
                  </a:cubicBezTo>
                  <a:cubicBezTo>
                    <a:pt x="15" y="42"/>
                    <a:pt x="13" y="43"/>
                    <a:pt x="12" y="45"/>
                  </a:cubicBezTo>
                  <a:cubicBezTo>
                    <a:pt x="10" y="46"/>
                    <a:pt x="8" y="47"/>
                    <a:pt x="6" y="4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40"/>
                    <a:pt x="5" y="38"/>
                    <a:pt x="7" y="36"/>
                  </a:cubicBezTo>
                  <a:cubicBezTo>
                    <a:pt x="9" y="34"/>
                    <a:pt x="12" y="32"/>
                    <a:pt x="14" y="29"/>
                  </a:cubicBezTo>
                  <a:cubicBezTo>
                    <a:pt x="16" y="26"/>
                    <a:pt x="18" y="23"/>
                    <a:pt x="18" y="20"/>
                  </a:cubicBezTo>
                  <a:cubicBezTo>
                    <a:pt x="19" y="17"/>
                    <a:pt x="20" y="14"/>
                    <a:pt x="20" y="1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3"/>
                    <a:pt x="30" y="17"/>
                    <a:pt x="31" y="20"/>
                  </a:cubicBezTo>
                  <a:cubicBezTo>
                    <a:pt x="32" y="23"/>
                    <a:pt x="33" y="25"/>
                    <a:pt x="35" y="28"/>
                  </a:cubicBezTo>
                  <a:cubicBezTo>
                    <a:pt x="37" y="30"/>
                    <a:pt x="39" y="32"/>
                    <a:pt x="42" y="34"/>
                  </a:cubicBezTo>
                  <a:cubicBezTo>
                    <a:pt x="44" y="36"/>
                    <a:pt x="47" y="37"/>
                    <a:pt x="48" y="38"/>
                  </a:cubicBez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35" name="Freeform 124">
              <a:extLst>
                <a:ext uri="{FF2B5EF4-FFF2-40B4-BE49-F238E27FC236}">
                  <a16:creationId xmlns:a16="http://schemas.microsoft.com/office/drawing/2014/main" id="{D5DB9515-3F89-8F6D-06F5-6BC5BD27D2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7057" y="3913705"/>
              <a:ext cx="103832" cy="125563"/>
            </a:xfrm>
            <a:custGeom>
              <a:avLst/>
              <a:gdLst>
                <a:gd name="T0" fmla="*/ 28 w 64"/>
                <a:gd name="T1" fmla="*/ 15 h 77"/>
                <a:gd name="T2" fmla="*/ 30 w 64"/>
                <a:gd name="T3" fmla="*/ 23 h 77"/>
                <a:gd name="T4" fmla="*/ 28 w 64"/>
                <a:gd name="T5" fmla="*/ 31 h 77"/>
                <a:gd name="T6" fmla="*/ 20 w 64"/>
                <a:gd name="T7" fmla="*/ 34 h 77"/>
                <a:gd name="T8" fmla="*/ 13 w 64"/>
                <a:gd name="T9" fmla="*/ 31 h 77"/>
                <a:gd name="T10" fmla="*/ 10 w 64"/>
                <a:gd name="T11" fmla="*/ 23 h 77"/>
                <a:gd name="T12" fmla="*/ 13 w 64"/>
                <a:gd name="T13" fmla="*/ 15 h 77"/>
                <a:gd name="T14" fmla="*/ 20 w 64"/>
                <a:gd name="T15" fmla="*/ 12 h 77"/>
                <a:gd name="T16" fmla="*/ 28 w 64"/>
                <a:gd name="T17" fmla="*/ 15 h 77"/>
                <a:gd name="T18" fmla="*/ 29 w 64"/>
                <a:gd name="T19" fmla="*/ 5 h 77"/>
                <a:gd name="T20" fmla="*/ 20 w 64"/>
                <a:gd name="T21" fmla="*/ 3 h 77"/>
                <a:gd name="T22" fmla="*/ 6 w 64"/>
                <a:gd name="T23" fmla="*/ 9 h 77"/>
                <a:gd name="T24" fmla="*/ 0 w 64"/>
                <a:gd name="T25" fmla="*/ 23 h 77"/>
                <a:gd name="T26" fmla="*/ 6 w 64"/>
                <a:gd name="T27" fmla="*/ 37 h 77"/>
                <a:gd name="T28" fmla="*/ 20 w 64"/>
                <a:gd name="T29" fmla="*/ 43 h 77"/>
                <a:gd name="T30" fmla="*/ 29 w 64"/>
                <a:gd name="T31" fmla="*/ 41 h 77"/>
                <a:gd name="T32" fmla="*/ 36 w 64"/>
                <a:gd name="T33" fmla="*/ 35 h 77"/>
                <a:gd name="T34" fmla="*/ 53 w 64"/>
                <a:gd name="T35" fmla="*/ 35 h 77"/>
                <a:gd name="T36" fmla="*/ 53 w 64"/>
                <a:gd name="T37" fmla="*/ 57 h 77"/>
                <a:gd name="T38" fmla="*/ 63 w 64"/>
                <a:gd name="T39" fmla="*/ 57 h 77"/>
                <a:gd name="T40" fmla="*/ 63 w 64"/>
                <a:gd name="T41" fmla="*/ 0 h 77"/>
                <a:gd name="T42" fmla="*/ 53 w 64"/>
                <a:gd name="T43" fmla="*/ 0 h 77"/>
                <a:gd name="T44" fmla="*/ 53 w 64"/>
                <a:gd name="T45" fmla="*/ 10 h 77"/>
                <a:gd name="T46" fmla="*/ 36 w 64"/>
                <a:gd name="T47" fmla="*/ 10 h 77"/>
                <a:gd name="T48" fmla="*/ 29 w 64"/>
                <a:gd name="T49" fmla="*/ 5 h 77"/>
                <a:gd name="T50" fmla="*/ 40 w 64"/>
                <a:gd name="T51" fmla="*/ 25 h 77"/>
                <a:gd name="T52" fmla="*/ 40 w 64"/>
                <a:gd name="T53" fmla="*/ 23 h 77"/>
                <a:gd name="T54" fmla="*/ 40 w 64"/>
                <a:gd name="T55" fmla="*/ 21 h 77"/>
                <a:gd name="T56" fmla="*/ 40 w 64"/>
                <a:gd name="T57" fmla="*/ 19 h 77"/>
                <a:gd name="T58" fmla="*/ 53 w 64"/>
                <a:gd name="T59" fmla="*/ 19 h 77"/>
                <a:gd name="T60" fmla="*/ 53 w 64"/>
                <a:gd name="T61" fmla="*/ 26 h 77"/>
                <a:gd name="T62" fmla="*/ 40 w 64"/>
                <a:gd name="T63" fmla="*/ 26 h 77"/>
                <a:gd name="T64" fmla="*/ 40 w 64"/>
                <a:gd name="T65" fmla="*/ 25 h 77"/>
                <a:gd name="T66" fmla="*/ 64 w 64"/>
                <a:gd name="T67" fmla="*/ 68 h 77"/>
                <a:gd name="T68" fmla="*/ 20 w 64"/>
                <a:gd name="T69" fmla="*/ 68 h 77"/>
                <a:gd name="T70" fmla="*/ 20 w 64"/>
                <a:gd name="T71" fmla="*/ 52 h 77"/>
                <a:gd name="T72" fmla="*/ 11 w 64"/>
                <a:gd name="T73" fmla="*/ 52 h 77"/>
                <a:gd name="T74" fmla="*/ 11 w 64"/>
                <a:gd name="T75" fmla="*/ 77 h 77"/>
                <a:gd name="T76" fmla="*/ 64 w 64"/>
                <a:gd name="T77" fmla="*/ 77 h 77"/>
                <a:gd name="T78" fmla="*/ 64 w 64"/>
                <a:gd name="T79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77">
                  <a:moveTo>
                    <a:pt x="28" y="15"/>
                  </a:moveTo>
                  <a:cubicBezTo>
                    <a:pt x="30" y="17"/>
                    <a:pt x="30" y="20"/>
                    <a:pt x="30" y="23"/>
                  </a:cubicBezTo>
                  <a:cubicBezTo>
                    <a:pt x="30" y="26"/>
                    <a:pt x="30" y="28"/>
                    <a:pt x="28" y="31"/>
                  </a:cubicBezTo>
                  <a:cubicBezTo>
                    <a:pt x="26" y="33"/>
                    <a:pt x="24" y="34"/>
                    <a:pt x="20" y="34"/>
                  </a:cubicBezTo>
                  <a:cubicBezTo>
                    <a:pt x="17" y="34"/>
                    <a:pt x="14" y="33"/>
                    <a:pt x="13" y="31"/>
                  </a:cubicBezTo>
                  <a:cubicBezTo>
                    <a:pt x="11" y="28"/>
                    <a:pt x="10" y="26"/>
                    <a:pt x="10" y="23"/>
                  </a:cubicBezTo>
                  <a:cubicBezTo>
                    <a:pt x="10" y="20"/>
                    <a:pt x="11" y="17"/>
                    <a:pt x="13" y="15"/>
                  </a:cubicBezTo>
                  <a:cubicBezTo>
                    <a:pt x="14" y="13"/>
                    <a:pt x="17" y="12"/>
                    <a:pt x="20" y="12"/>
                  </a:cubicBezTo>
                  <a:cubicBezTo>
                    <a:pt x="24" y="12"/>
                    <a:pt x="26" y="13"/>
                    <a:pt x="28" y="15"/>
                  </a:cubicBezTo>
                  <a:close/>
                  <a:moveTo>
                    <a:pt x="29" y="5"/>
                  </a:moveTo>
                  <a:cubicBezTo>
                    <a:pt x="27" y="3"/>
                    <a:pt x="24" y="3"/>
                    <a:pt x="20" y="3"/>
                  </a:cubicBezTo>
                  <a:cubicBezTo>
                    <a:pt x="14" y="3"/>
                    <a:pt x="10" y="5"/>
                    <a:pt x="6" y="9"/>
                  </a:cubicBezTo>
                  <a:cubicBezTo>
                    <a:pt x="2" y="12"/>
                    <a:pt x="0" y="17"/>
                    <a:pt x="0" y="23"/>
                  </a:cubicBezTo>
                  <a:cubicBezTo>
                    <a:pt x="0" y="28"/>
                    <a:pt x="2" y="33"/>
                    <a:pt x="6" y="37"/>
                  </a:cubicBezTo>
                  <a:cubicBezTo>
                    <a:pt x="10" y="41"/>
                    <a:pt x="14" y="43"/>
                    <a:pt x="20" y="43"/>
                  </a:cubicBezTo>
                  <a:cubicBezTo>
                    <a:pt x="24" y="43"/>
                    <a:pt x="27" y="42"/>
                    <a:pt x="29" y="41"/>
                  </a:cubicBezTo>
                  <a:cubicBezTo>
                    <a:pt x="32" y="39"/>
                    <a:pt x="34" y="37"/>
                    <a:pt x="36" y="35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4" y="8"/>
                    <a:pt x="32" y="6"/>
                    <a:pt x="29" y="5"/>
                  </a:cubicBezTo>
                  <a:close/>
                  <a:moveTo>
                    <a:pt x="40" y="25"/>
                  </a:moveTo>
                  <a:cubicBezTo>
                    <a:pt x="40" y="24"/>
                    <a:pt x="40" y="23"/>
                    <a:pt x="40" y="23"/>
                  </a:cubicBezTo>
                  <a:cubicBezTo>
                    <a:pt x="40" y="22"/>
                    <a:pt x="40" y="22"/>
                    <a:pt x="40" y="21"/>
                  </a:cubicBezTo>
                  <a:cubicBezTo>
                    <a:pt x="40" y="20"/>
                    <a:pt x="40" y="20"/>
                    <a:pt x="40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6"/>
                    <a:pt x="40" y="25"/>
                    <a:pt x="40" y="25"/>
                  </a:cubicBezTo>
                  <a:close/>
                  <a:moveTo>
                    <a:pt x="64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64" y="77"/>
                    <a:pt x="64" y="77"/>
                    <a:pt x="64" y="77"/>
                  </a:cubicBezTo>
                  <a:lnTo>
                    <a:pt x="64" y="68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36" name="Freeform 125">
              <a:extLst>
                <a:ext uri="{FF2B5EF4-FFF2-40B4-BE49-F238E27FC236}">
                  <a16:creationId xmlns:a16="http://schemas.microsoft.com/office/drawing/2014/main" id="{2EC4551F-D62E-EC1D-9B04-53A430E9B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6425" y="3920950"/>
              <a:ext cx="115904" cy="120734"/>
            </a:xfrm>
            <a:custGeom>
              <a:avLst/>
              <a:gdLst>
                <a:gd name="T0" fmla="*/ 71 w 71"/>
                <a:gd name="T1" fmla="*/ 42 h 75"/>
                <a:gd name="T2" fmla="*/ 39 w 71"/>
                <a:gd name="T3" fmla="*/ 42 h 75"/>
                <a:gd name="T4" fmla="*/ 39 w 71"/>
                <a:gd name="T5" fmla="*/ 75 h 75"/>
                <a:gd name="T6" fmla="*/ 29 w 71"/>
                <a:gd name="T7" fmla="*/ 75 h 75"/>
                <a:gd name="T8" fmla="*/ 29 w 71"/>
                <a:gd name="T9" fmla="*/ 42 h 75"/>
                <a:gd name="T10" fmla="*/ 0 w 71"/>
                <a:gd name="T11" fmla="*/ 42 h 75"/>
                <a:gd name="T12" fmla="*/ 0 w 71"/>
                <a:gd name="T13" fmla="*/ 33 h 75"/>
                <a:gd name="T14" fmla="*/ 49 w 71"/>
                <a:gd name="T15" fmla="*/ 33 h 75"/>
                <a:gd name="T16" fmla="*/ 51 w 71"/>
                <a:gd name="T17" fmla="*/ 23 h 75"/>
                <a:gd name="T18" fmla="*/ 53 w 71"/>
                <a:gd name="T19" fmla="*/ 9 h 75"/>
                <a:gd name="T20" fmla="*/ 8 w 71"/>
                <a:gd name="T21" fmla="*/ 9 h 75"/>
                <a:gd name="T22" fmla="*/ 8 w 71"/>
                <a:gd name="T23" fmla="*/ 0 h 75"/>
                <a:gd name="T24" fmla="*/ 64 w 71"/>
                <a:gd name="T25" fmla="*/ 0 h 75"/>
                <a:gd name="T26" fmla="*/ 63 w 71"/>
                <a:gd name="T27" fmla="*/ 8 h 75"/>
                <a:gd name="T28" fmla="*/ 62 w 71"/>
                <a:gd name="T29" fmla="*/ 19 h 75"/>
                <a:gd name="T30" fmla="*/ 60 w 71"/>
                <a:gd name="T31" fmla="*/ 27 h 75"/>
                <a:gd name="T32" fmla="*/ 59 w 71"/>
                <a:gd name="T33" fmla="*/ 33 h 75"/>
                <a:gd name="T34" fmla="*/ 71 w 71"/>
                <a:gd name="T35" fmla="*/ 33 h 75"/>
                <a:gd name="T36" fmla="*/ 71 w 71"/>
                <a:gd name="T37" fmla="*/ 4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1" h="75">
                  <a:moveTo>
                    <a:pt x="71" y="42"/>
                  </a:moveTo>
                  <a:cubicBezTo>
                    <a:pt x="39" y="42"/>
                    <a:pt x="39" y="42"/>
                    <a:pt x="39" y="42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50" y="31"/>
                    <a:pt x="51" y="28"/>
                    <a:pt x="51" y="23"/>
                  </a:cubicBezTo>
                  <a:cubicBezTo>
                    <a:pt x="52" y="18"/>
                    <a:pt x="53" y="13"/>
                    <a:pt x="53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2"/>
                    <a:pt x="64" y="4"/>
                    <a:pt x="63" y="8"/>
                  </a:cubicBezTo>
                  <a:cubicBezTo>
                    <a:pt x="63" y="13"/>
                    <a:pt x="62" y="16"/>
                    <a:pt x="62" y="19"/>
                  </a:cubicBezTo>
                  <a:cubicBezTo>
                    <a:pt x="61" y="22"/>
                    <a:pt x="61" y="25"/>
                    <a:pt x="60" y="27"/>
                  </a:cubicBezTo>
                  <a:cubicBezTo>
                    <a:pt x="60" y="30"/>
                    <a:pt x="59" y="32"/>
                    <a:pt x="59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2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37" name="Freeform 126">
              <a:extLst>
                <a:ext uri="{FF2B5EF4-FFF2-40B4-BE49-F238E27FC236}">
                  <a16:creationId xmlns:a16="http://schemas.microsoft.com/office/drawing/2014/main" id="{864E76B1-AF59-2ED7-1093-CBCC495414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5453" y="3913705"/>
              <a:ext cx="106246" cy="125563"/>
            </a:xfrm>
            <a:custGeom>
              <a:avLst/>
              <a:gdLst>
                <a:gd name="T0" fmla="*/ 32 w 65"/>
                <a:gd name="T1" fmla="*/ 10 h 78"/>
                <a:gd name="T2" fmla="*/ 35 w 65"/>
                <a:gd name="T3" fmla="*/ 14 h 78"/>
                <a:gd name="T4" fmla="*/ 32 w 65"/>
                <a:gd name="T5" fmla="*/ 19 h 78"/>
                <a:gd name="T6" fmla="*/ 25 w 65"/>
                <a:gd name="T7" fmla="*/ 21 h 78"/>
                <a:gd name="T8" fmla="*/ 17 w 65"/>
                <a:gd name="T9" fmla="*/ 19 h 78"/>
                <a:gd name="T10" fmla="*/ 15 w 65"/>
                <a:gd name="T11" fmla="*/ 14 h 78"/>
                <a:gd name="T12" fmla="*/ 17 w 65"/>
                <a:gd name="T13" fmla="*/ 10 h 78"/>
                <a:gd name="T14" fmla="*/ 25 w 65"/>
                <a:gd name="T15" fmla="*/ 8 h 78"/>
                <a:gd name="T16" fmla="*/ 32 w 65"/>
                <a:gd name="T17" fmla="*/ 10 h 78"/>
                <a:gd name="T18" fmla="*/ 64 w 65"/>
                <a:gd name="T19" fmla="*/ 1 h 78"/>
                <a:gd name="T20" fmla="*/ 54 w 65"/>
                <a:gd name="T21" fmla="*/ 1 h 78"/>
                <a:gd name="T22" fmla="*/ 54 w 65"/>
                <a:gd name="T23" fmla="*/ 46 h 78"/>
                <a:gd name="T24" fmla="*/ 38 w 65"/>
                <a:gd name="T25" fmla="*/ 46 h 78"/>
                <a:gd name="T26" fmla="*/ 38 w 65"/>
                <a:gd name="T27" fmla="*/ 54 h 78"/>
                <a:gd name="T28" fmla="*/ 54 w 65"/>
                <a:gd name="T29" fmla="*/ 54 h 78"/>
                <a:gd name="T30" fmla="*/ 54 w 65"/>
                <a:gd name="T31" fmla="*/ 61 h 78"/>
                <a:gd name="T32" fmla="*/ 64 w 65"/>
                <a:gd name="T33" fmla="*/ 61 h 78"/>
                <a:gd name="T34" fmla="*/ 64 w 65"/>
                <a:gd name="T35" fmla="*/ 1 h 78"/>
                <a:gd name="T36" fmla="*/ 52 w 65"/>
                <a:gd name="T37" fmla="*/ 31 h 78"/>
                <a:gd name="T38" fmla="*/ 40 w 65"/>
                <a:gd name="T39" fmla="*/ 32 h 78"/>
                <a:gd name="T40" fmla="*/ 24 w 65"/>
                <a:gd name="T41" fmla="*/ 33 h 78"/>
                <a:gd name="T42" fmla="*/ 0 w 65"/>
                <a:gd name="T43" fmla="*/ 33 h 78"/>
                <a:gd name="T44" fmla="*/ 0 w 65"/>
                <a:gd name="T45" fmla="*/ 43 h 78"/>
                <a:gd name="T46" fmla="*/ 16 w 65"/>
                <a:gd name="T47" fmla="*/ 43 h 78"/>
                <a:gd name="T48" fmla="*/ 16 w 65"/>
                <a:gd name="T49" fmla="*/ 56 h 78"/>
                <a:gd name="T50" fmla="*/ 26 w 65"/>
                <a:gd name="T51" fmla="*/ 56 h 78"/>
                <a:gd name="T52" fmla="*/ 26 w 65"/>
                <a:gd name="T53" fmla="*/ 42 h 78"/>
                <a:gd name="T54" fmla="*/ 39 w 65"/>
                <a:gd name="T55" fmla="*/ 42 h 78"/>
                <a:gd name="T56" fmla="*/ 52 w 65"/>
                <a:gd name="T57" fmla="*/ 40 h 78"/>
                <a:gd name="T58" fmla="*/ 52 w 65"/>
                <a:gd name="T59" fmla="*/ 31 h 78"/>
                <a:gd name="T60" fmla="*/ 65 w 65"/>
                <a:gd name="T61" fmla="*/ 69 h 78"/>
                <a:gd name="T62" fmla="*/ 21 w 65"/>
                <a:gd name="T63" fmla="*/ 69 h 78"/>
                <a:gd name="T64" fmla="*/ 21 w 65"/>
                <a:gd name="T65" fmla="*/ 59 h 78"/>
                <a:gd name="T66" fmla="*/ 12 w 65"/>
                <a:gd name="T67" fmla="*/ 59 h 78"/>
                <a:gd name="T68" fmla="*/ 12 w 65"/>
                <a:gd name="T69" fmla="*/ 78 h 78"/>
                <a:gd name="T70" fmla="*/ 65 w 65"/>
                <a:gd name="T71" fmla="*/ 78 h 78"/>
                <a:gd name="T72" fmla="*/ 65 w 65"/>
                <a:gd name="T73" fmla="*/ 69 h 78"/>
                <a:gd name="T74" fmla="*/ 10 w 65"/>
                <a:gd name="T75" fmla="*/ 4 h 78"/>
                <a:gd name="T76" fmla="*/ 6 w 65"/>
                <a:gd name="T77" fmla="*/ 14 h 78"/>
                <a:gd name="T78" fmla="*/ 10 w 65"/>
                <a:gd name="T79" fmla="*/ 25 h 78"/>
                <a:gd name="T80" fmla="*/ 25 w 65"/>
                <a:gd name="T81" fmla="*/ 29 h 78"/>
                <a:gd name="T82" fmla="*/ 39 w 65"/>
                <a:gd name="T83" fmla="*/ 25 h 78"/>
                <a:gd name="T84" fmla="*/ 44 w 65"/>
                <a:gd name="T85" fmla="*/ 14 h 78"/>
                <a:gd name="T86" fmla="*/ 39 w 65"/>
                <a:gd name="T87" fmla="*/ 4 h 78"/>
                <a:gd name="T88" fmla="*/ 25 w 65"/>
                <a:gd name="T89" fmla="*/ 0 h 78"/>
                <a:gd name="T90" fmla="*/ 10 w 65"/>
                <a:gd name="T91" fmla="*/ 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78">
                  <a:moveTo>
                    <a:pt x="32" y="10"/>
                  </a:moveTo>
                  <a:cubicBezTo>
                    <a:pt x="34" y="12"/>
                    <a:pt x="35" y="13"/>
                    <a:pt x="35" y="14"/>
                  </a:cubicBezTo>
                  <a:cubicBezTo>
                    <a:pt x="35" y="16"/>
                    <a:pt x="34" y="17"/>
                    <a:pt x="32" y="19"/>
                  </a:cubicBezTo>
                  <a:cubicBezTo>
                    <a:pt x="31" y="20"/>
                    <a:pt x="28" y="21"/>
                    <a:pt x="25" y="21"/>
                  </a:cubicBezTo>
                  <a:cubicBezTo>
                    <a:pt x="21" y="21"/>
                    <a:pt x="19" y="20"/>
                    <a:pt x="17" y="19"/>
                  </a:cubicBezTo>
                  <a:cubicBezTo>
                    <a:pt x="16" y="17"/>
                    <a:pt x="15" y="16"/>
                    <a:pt x="15" y="14"/>
                  </a:cubicBezTo>
                  <a:cubicBezTo>
                    <a:pt x="15" y="13"/>
                    <a:pt x="16" y="12"/>
                    <a:pt x="17" y="10"/>
                  </a:cubicBezTo>
                  <a:cubicBezTo>
                    <a:pt x="19" y="8"/>
                    <a:pt x="21" y="8"/>
                    <a:pt x="25" y="8"/>
                  </a:cubicBezTo>
                  <a:cubicBezTo>
                    <a:pt x="28" y="8"/>
                    <a:pt x="31" y="8"/>
                    <a:pt x="32" y="10"/>
                  </a:cubicBezTo>
                  <a:close/>
                  <a:moveTo>
                    <a:pt x="64" y="1"/>
                  </a:moveTo>
                  <a:cubicBezTo>
                    <a:pt x="54" y="1"/>
                    <a:pt x="54" y="1"/>
                    <a:pt x="54" y="1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64" y="61"/>
                    <a:pt x="64" y="61"/>
                    <a:pt x="64" y="61"/>
                  </a:cubicBezTo>
                  <a:lnTo>
                    <a:pt x="64" y="1"/>
                  </a:lnTo>
                  <a:close/>
                  <a:moveTo>
                    <a:pt x="52" y="31"/>
                  </a:moveTo>
                  <a:cubicBezTo>
                    <a:pt x="50" y="31"/>
                    <a:pt x="46" y="32"/>
                    <a:pt x="40" y="32"/>
                  </a:cubicBezTo>
                  <a:cubicBezTo>
                    <a:pt x="33" y="33"/>
                    <a:pt x="28" y="33"/>
                    <a:pt x="24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9" y="42"/>
                    <a:pt x="33" y="42"/>
                    <a:pt x="39" y="42"/>
                  </a:cubicBezTo>
                  <a:cubicBezTo>
                    <a:pt x="45" y="41"/>
                    <a:pt x="49" y="41"/>
                    <a:pt x="52" y="40"/>
                  </a:cubicBezTo>
                  <a:lnTo>
                    <a:pt x="52" y="31"/>
                  </a:lnTo>
                  <a:close/>
                  <a:moveTo>
                    <a:pt x="65" y="69"/>
                  </a:moveTo>
                  <a:cubicBezTo>
                    <a:pt x="21" y="69"/>
                    <a:pt x="21" y="69"/>
                    <a:pt x="21" y="6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65" y="78"/>
                    <a:pt x="65" y="78"/>
                    <a:pt x="65" y="78"/>
                  </a:cubicBezTo>
                  <a:lnTo>
                    <a:pt x="65" y="69"/>
                  </a:lnTo>
                  <a:close/>
                  <a:moveTo>
                    <a:pt x="10" y="4"/>
                  </a:moveTo>
                  <a:cubicBezTo>
                    <a:pt x="7" y="7"/>
                    <a:pt x="6" y="11"/>
                    <a:pt x="6" y="14"/>
                  </a:cubicBezTo>
                  <a:cubicBezTo>
                    <a:pt x="6" y="18"/>
                    <a:pt x="7" y="22"/>
                    <a:pt x="10" y="25"/>
                  </a:cubicBezTo>
                  <a:cubicBezTo>
                    <a:pt x="14" y="28"/>
                    <a:pt x="18" y="29"/>
                    <a:pt x="25" y="29"/>
                  </a:cubicBezTo>
                  <a:cubicBezTo>
                    <a:pt x="31" y="29"/>
                    <a:pt x="36" y="28"/>
                    <a:pt x="39" y="25"/>
                  </a:cubicBezTo>
                  <a:cubicBezTo>
                    <a:pt x="42" y="22"/>
                    <a:pt x="44" y="18"/>
                    <a:pt x="44" y="14"/>
                  </a:cubicBezTo>
                  <a:cubicBezTo>
                    <a:pt x="44" y="11"/>
                    <a:pt x="42" y="7"/>
                    <a:pt x="39" y="4"/>
                  </a:cubicBezTo>
                  <a:cubicBezTo>
                    <a:pt x="36" y="1"/>
                    <a:pt x="31" y="0"/>
                    <a:pt x="25" y="0"/>
                  </a:cubicBezTo>
                  <a:cubicBezTo>
                    <a:pt x="18" y="0"/>
                    <a:pt x="14" y="1"/>
                    <a:pt x="10" y="4"/>
                  </a:cubicBez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141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C64D578-209C-338C-2D01-D854C8EE1FC5}"/>
              </a:ext>
            </a:extLst>
          </p:cNvPr>
          <p:cNvGrpSpPr/>
          <p:nvPr/>
        </p:nvGrpSpPr>
        <p:grpSpPr>
          <a:xfrm>
            <a:off x="8843737" y="6174733"/>
            <a:ext cx="2041211" cy="404032"/>
            <a:chOff x="6697437" y="6174733"/>
            <a:chExt cx="2041211" cy="4040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691EDA2-0981-F5B3-60BE-4B4094681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97437" y="6174733"/>
              <a:ext cx="904806" cy="404032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DC4D9BA-03CF-B467-28A3-BFE45CF39BDF}"/>
                </a:ext>
              </a:extLst>
            </p:cNvPr>
            <p:cNvGrpSpPr/>
            <p:nvPr/>
          </p:nvGrpSpPr>
          <p:grpSpPr>
            <a:xfrm>
              <a:off x="7935163" y="6273900"/>
              <a:ext cx="803485" cy="266476"/>
              <a:chOff x="12060238" y="4714876"/>
              <a:chExt cx="942975" cy="312738"/>
            </a:xfrm>
          </p:grpSpPr>
          <p:sp>
            <p:nvSpPr>
              <p:cNvPr id="17" name="Rectangle 113">
                <a:extLst>
                  <a:ext uri="{FF2B5EF4-FFF2-40B4-BE49-F238E27FC236}">
                    <a16:creationId xmlns:a16="http://schemas.microsoft.com/office/drawing/2014/main" id="{A3A1398C-8FE4-2E85-A4B9-7C9500890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0188" y="4714876"/>
                <a:ext cx="73025" cy="182563"/>
              </a:xfrm>
              <a:prstGeom prst="rect">
                <a:avLst/>
              </a:pr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22" name="Freeform 114">
                <a:extLst>
                  <a:ext uri="{FF2B5EF4-FFF2-40B4-BE49-F238E27FC236}">
                    <a16:creationId xmlns:a16="http://schemas.microsoft.com/office/drawing/2014/main" id="{8001C404-9519-31F7-3FB0-D3902127F5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1226" y="4714876"/>
                <a:ext cx="242888" cy="182563"/>
              </a:xfrm>
              <a:custGeom>
                <a:avLst/>
                <a:gdLst>
                  <a:gd name="T0" fmla="*/ 0 w 153"/>
                  <a:gd name="T1" fmla="*/ 0 h 115"/>
                  <a:gd name="T2" fmla="*/ 0 w 153"/>
                  <a:gd name="T3" fmla="*/ 24 h 115"/>
                  <a:gd name="T4" fmla="*/ 53 w 153"/>
                  <a:gd name="T5" fmla="*/ 24 h 115"/>
                  <a:gd name="T6" fmla="*/ 53 w 153"/>
                  <a:gd name="T7" fmla="*/ 115 h 115"/>
                  <a:gd name="T8" fmla="*/ 99 w 153"/>
                  <a:gd name="T9" fmla="*/ 115 h 115"/>
                  <a:gd name="T10" fmla="*/ 99 w 153"/>
                  <a:gd name="T11" fmla="*/ 24 h 115"/>
                  <a:gd name="T12" fmla="*/ 153 w 153"/>
                  <a:gd name="T13" fmla="*/ 24 h 115"/>
                  <a:gd name="T14" fmla="*/ 153 w 153"/>
                  <a:gd name="T15" fmla="*/ 0 h 115"/>
                  <a:gd name="T16" fmla="*/ 0 w 153"/>
                  <a:gd name="T1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3" h="115">
                    <a:moveTo>
                      <a:pt x="0" y="0"/>
                    </a:moveTo>
                    <a:lnTo>
                      <a:pt x="0" y="24"/>
                    </a:lnTo>
                    <a:lnTo>
                      <a:pt x="53" y="24"/>
                    </a:lnTo>
                    <a:lnTo>
                      <a:pt x="53" y="115"/>
                    </a:lnTo>
                    <a:lnTo>
                      <a:pt x="99" y="115"/>
                    </a:lnTo>
                    <a:lnTo>
                      <a:pt x="99" y="24"/>
                    </a:lnTo>
                    <a:lnTo>
                      <a:pt x="153" y="24"/>
                    </a:lnTo>
                    <a:lnTo>
                      <a:pt x="15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24" name="Freeform 115">
                <a:extLst>
                  <a:ext uri="{FF2B5EF4-FFF2-40B4-BE49-F238E27FC236}">
                    <a16:creationId xmlns:a16="http://schemas.microsoft.com/office/drawing/2014/main" id="{601C3674-1BF0-EA7B-9837-1E4DCB5F8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60238" y="4714876"/>
                <a:ext cx="238125" cy="182563"/>
              </a:xfrm>
              <a:custGeom>
                <a:avLst/>
                <a:gdLst>
                  <a:gd name="T0" fmla="*/ 223 w 223"/>
                  <a:gd name="T1" fmla="*/ 36 h 171"/>
                  <a:gd name="T2" fmla="*/ 223 w 223"/>
                  <a:gd name="T3" fmla="*/ 0 h 171"/>
                  <a:gd name="T4" fmla="*/ 0 w 223"/>
                  <a:gd name="T5" fmla="*/ 0 h 171"/>
                  <a:gd name="T6" fmla="*/ 0 w 223"/>
                  <a:gd name="T7" fmla="*/ 138 h 171"/>
                  <a:gd name="T8" fmla="*/ 33 w 223"/>
                  <a:gd name="T9" fmla="*/ 171 h 171"/>
                  <a:gd name="T10" fmla="*/ 223 w 223"/>
                  <a:gd name="T11" fmla="*/ 171 h 171"/>
                  <a:gd name="T12" fmla="*/ 223 w 223"/>
                  <a:gd name="T13" fmla="*/ 135 h 171"/>
                  <a:gd name="T14" fmla="*/ 69 w 223"/>
                  <a:gd name="T15" fmla="*/ 135 h 171"/>
                  <a:gd name="T16" fmla="*/ 69 w 223"/>
                  <a:gd name="T17" fmla="*/ 103 h 171"/>
                  <a:gd name="T18" fmla="*/ 223 w 223"/>
                  <a:gd name="T19" fmla="*/ 103 h 171"/>
                  <a:gd name="T20" fmla="*/ 223 w 223"/>
                  <a:gd name="T21" fmla="*/ 67 h 171"/>
                  <a:gd name="T22" fmla="*/ 69 w 223"/>
                  <a:gd name="T23" fmla="*/ 67 h 171"/>
                  <a:gd name="T24" fmla="*/ 69 w 223"/>
                  <a:gd name="T25" fmla="*/ 36 h 171"/>
                  <a:gd name="T26" fmla="*/ 223 w 223"/>
                  <a:gd name="T27" fmla="*/ 36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3" h="171">
                    <a:moveTo>
                      <a:pt x="223" y="36"/>
                    </a:moveTo>
                    <a:cubicBezTo>
                      <a:pt x="223" y="0"/>
                      <a:pt x="223" y="0"/>
                      <a:pt x="2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56"/>
                      <a:pt x="15" y="171"/>
                      <a:pt x="33" y="171"/>
                    </a:cubicBezTo>
                    <a:cubicBezTo>
                      <a:pt x="223" y="171"/>
                      <a:pt x="223" y="171"/>
                      <a:pt x="223" y="171"/>
                    </a:cubicBezTo>
                    <a:cubicBezTo>
                      <a:pt x="223" y="135"/>
                      <a:pt x="223" y="135"/>
                      <a:pt x="223" y="135"/>
                    </a:cubicBez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103"/>
                      <a:pt x="69" y="103"/>
                      <a:pt x="69" y="103"/>
                    </a:cubicBezTo>
                    <a:cubicBezTo>
                      <a:pt x="223" y="103"/>
                      <a:pt x="223" y="103"/>
                      <a:pt x="223" y="103"/>
                    </a:cubicBezTo>
                    <a:cubicBezTo>
                      <a:pt x="223" y="67"/>
                      <a:pt x="223" y="67"/>
                      <a:pt x="223" y="67"/>
                    </a:cubicBezTo>
                    <a:cubicBezTo>
                      <a:pt x="69" y="67"/>
                      <a:pt x="69" y="67"/>
                      <a:pt x="69" y="67"/>
                    </a:cubicBezTo>
                    <a:cubicBezTo>
                      <a:pt x="69" y="36"/>
                      <a:pt x="69" y="36"/>
                      <a:pt x="69" y="36"/>
                    </a:cubicBezTo>
                    <a:lnTo>
                      <a:pt x="223" y="36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29" name="Freeform 116">
                <a:extLst>
                  <a:ext uri="{FF2B5EF4-FFF2-40B4-BE49-F238E27FC236}">
                    <a16:creationId xmlns:a16="http://schemas.microsoft.com/office/drawing/2014/main" id="{C17796FD-E670-992F-22CA-A4B2641423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17463" y="4811713"/>
                <a:ext cx="182563" cy="98425"/>
              </a:xfrm>
              <a:custGeom>
                <a:avLst/>
                <a:gdLst>
                  <a:gd name="T0" fmla="*/ 53 w 115"/>
                  <a:gd name="T1" fmla="*/ 0 h 62"/>
                  <a:gd name="T2" fmla="*/ 0 w 115"/>
                  <a:gd name="T3" fmla="*/ 0 h 62"/>
                  <a:gd name="T4" fmla="*/ 61 w 115"/>
                  <a:gd name="T5" fmla="*/ 62 h 62"/>
                  <a:gd name="T6" fmla="*/ 115 w 115"/>
                  <a:gd name="T7" fmla="*/ 62 h 62"/>
                  <a:gd name="T8" fmla="*/ 53 w 115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2">
                    <a:moveTo>
                      <a:pt x="53" y="0"/>
                    </a:moveTo>
                    <a:lnTo>
                      <a:pt x="0" y="0"/>
                    </a:lnTo>
                    <a:lnTo>
                      <a:pt x="61" y="62"/>
                    </a:lnTo>
                    <a:lnTo>
                      <a:pt x="115" y="6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15A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31" name="Freeform 117">
                <a:extLst>
                  <a:ext uri="{FF2B5EF4-FFF2-40B4-BE49-F238E27FC236}">
                    <a16:creationId xmlns:a16="http://schemas.microsoft.com/office/drawing/2014/main" id="{79D0E796-0205-C240-EE6F-F0F5DF0F0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20626" y="4714876"/>
                <a:ext cx="254000" cy="182563"/>
              </a:xfrm>
              <a:custGeom>
                <a:avLst/>
                <a:gdLst>
                  <a:gd name="T0" fmla="*/ 207 w 239"/>
                  <a:gd name="T1" fmla="*/ 0 h 171"/>
                  <a:gd name="T2" fmla="*/ 0 w 239"/>
                  <a:gd name="T3" fmla="*/ 0 h 171"/>
                  <a:gd name="T4" fmla="*/ 0 w 239"/>
                  <a:gd name="T5" fmla="*/ 171 h 171"/>
                  <a:gd name="T6" fmla="*/ 68 w 239"/>
                  <a:gd name="T7" fmla="*/ 171 h 171"/>
                  <a:gd name="T8" fmla="*/ 68 w 239"/>
                  <a:gd name="T9" fmla="*/ 36 h 171"/>
                  <a:gd name="T10" fmla="*/ 171 w 239"/>
                  <a:gd name="T11" fmla="*/ 36 h 171"/>
                  <a:gd name="T12" fmla="*/ 171 w 239"/>
                  <a:gd name="T13" fmla="*/ 91 h 171"/>
                  <a:gd name="T14" fmla="*/ 239 w 239"/>
                  <a:gd name="T15" fmla="*/ 91 h 171"/>
                  <a:gd name="T16" fmla="*/ 239 w 239"/>
                  <a:gd name="T17" fmla="*/ 32 h 171"/>
                  <a:gd name="T18" fmla="*/ 207 w 239"/>
                  <a:gd name="T1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9" h="171">
                    <a:moveTo>
                      <a:pt x="2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68" y="171"/>
                      <a:pt x="68" y="171"/>
                      <a:pt x="68" y="171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171" y="36"/>
                      <a:pt x="171" y="36"/>
                      <a:pt x="171" y="36"/>
                    </a:cubicBezTo>
                    <a:cubicBezTo>
                      <a:pt x="171" y="91"/>
                      <a:pt x="171" y="91"/>
                      <a:pt x="171" y="91"/>
                    </a:cubicBezTo>
                    <a:cubicBezTo>
                      <a:pt x="239" y="91"/>
                      <a:pt x="239" y="91"/>
                      <a:pt x="239" y="91"/>
                    </a:cubicBezTo>
                    <a:cubicBezTo>
                      <a:pt x="239" y="32"/>
                      <a:pt x="239" y="32"/>
                      <a:pt x="239" y="32"/>
                    </a:cubicBezTo>
                    <a:cubicBezTo>
                      <a:pt x="239" y="14"/>
                      <a:pt x="225" y="0"/>
                      <a:pt x="207" y="0"/>
                    </a:cubicBezTo>
                    <a:close/>
                  </a:path>
                </a:pathLst>
              </a:custGeom>
              <a:solidFill>
                <a:srgbClr val="F15A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36" name="Freeform 118">
                <a:extLst>
                  <a:ext uri="{FF2B5EF4-FFF2-40B4-BE49-F238E27FC236}">
                    <a16:creationId xmlns:a16="http://schemas.microsoft.com/office/drawing/2014/main" id="{CF07D23C-B3C4-12BB-9DD3-36E89B35DB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66588" y="4941888"/>
                <a:ext cx="76200" cy="82550"/>
              </a:xfrm>
              <a:custGeom>
                <a:avLst/>
                <a:gdLst>
                  <a:gd name="T0" fmla="*/ 30 w 71"/>
                  <a:gd name="T1" fmla="*/ 42 h 77"/>
                  <a:gd name="T2" fmla="*/ 23 w 71"/>
                  <a:gd name="T3" fmla="*/ 44 h 77"/>
                  <a:gd name="T4" fmla="*/ 16 w 71"/>
                  <a:gd name="T5" fmla="*/ 42 h 77"/>
                  <a:gd name="T6" fmla="*/ 13 w 71"/>
                  <a:gd name="T7" fmla="*/ 38 h 77"/>
                  <a:gd name="T8" fmla="*/ 16 w 71"/>
                  <a:gd name="T9" fmla="*/ 34 h 77"/>
                  <a:gd name="T10" fmla="*/ 23 w 71"/>
                  <a:gd name="T11" fmla="*/ 32 h 77"/>
                  <a:gd name="T12" fmla="*/ 30 w 71"/>
                  <a:gd name="T13" fmla="*/ 34 h 77"/>
                  <a:gd name="T14" fmla="*/ 33 w 71"/>
                  <a:gd name="T15" fmla="*/ 38 h 77"/>
                  <a:gd name="T16" fmla="*/ 30 w 71"/>
                  <a:gd name="T17" fmla="*/ 42 h 77"/>
                  <a:gd name="T18" fmla="*/ 35 w 71"/>
                  <a:gd name="T19" fmla="*/ 0 h 77"/>
                  <a:gd name="T20" fmla="*/ 11 w 71"/>
                  <a:gd name="T21" fmla="*/ 0 h 77"/>
                  <a:gd name="T22" fmla="*/ 11 w 71"/>
                  <a:gd name="T23" fmla="*/ 8 h 77"/>
                  <a:gd name="T24" fmla="*/ 35 w 71"/>
                  <a:gd name="T25" fmla="*/ 8 h 77"/>
                  <a:gd name="T26" fmla="*/ 35 w 71"/>
                  <a:gd name="T27" fmla="*/ 0 h 77"/>
                  <a:gd name="T28" fmla="*/ 45 w 71"/>
                  <a:gd name="T29" fmla="*/ 12 h 77"/>
                  <a:gd name="T30" fmla="*/ 0 w 71"/>
                  <a:gd name="T31" fmla="*/ 12 h 77"/>
                  <a:gd name="T32" fmla="*/ 0 w 71"/>
                  <a:gd name="T33" fmla="*/ 21 h 77"/>
                  <a:gd name="T34" fmla="*/ 45 w 71"/>
                  <a:gd name="T35" fmla="*/ 21 h 77"/>
                  <a:gd name="T36" fmla="*/ 45 w 71"/>
                  <a:gd name="T37" fmla="*/ 12 h 77"/>
                  <a:gd name="T38" fmla="*/ 71 w 71"/>
                  <a:gd name="T39" fmla="*/ 23 h 77"/>
                  <a:gd name="T40" fmla="*/ 61 w 71"/>
                  <a:gd name="T41" fmla="*/ 23 h 77"/>
                  <a:gd name="T42" fmla="*/ 61 w 71"/>
                  <a:gd name="T43" fmla="*/ 0 h 77"/>
                  <a:gd name="T44" fmla="*/ 52 w 71"/>
                  <a:gd name="T45" fmla="*/ 0 h 77"/>
                  <a:gd name="T46" fmla="*/ 52 w 71"/>
                  <a:gd name="T47" fmla="*/ 58 h 77"/>
                  <a:gd name="T48" fmla="*/ 61 w 71"/>
                  <a:gd name="T49" fmla="*/ 58 h 77"/>
                  <a:gd name="T50" fmla="*/ 61 w 71"/>
                  <a:gd name="T51" fmla="*/ 32 h 77"/>
                  <a:gd name="T52" fmla="*/ 71 w 71"/>
                  <a:gd name="T53" fmla="*/ 32 h 77"/>
                  <a:gd name="T54" fmla="*/ 71 w 71"/>
                  <a:gd name="T55" fmla="*/ 23 h 77"/>
                  <a:gd name="T56" fmla="*/ 38 w 71"/>
                  <a:gd name="T57" fmla="*/ 28 h 77"/>
                  <a:gd name="T58" fmla="*/ 23 w 71"/>
                  <a:gd name="T59" fmla="*/ 24 h 77"/>
                  <a:gd name="T60" fmla="*/ 8 w 71"/>
                  <a:gd name="T61" fmla="*/ 28 h 77"/>
                  <a:gd name="T62" fmla="*/ 2 w 71"/>
                  <a:gd name="T63" fmla="*/ 38 h 77"/>
                  <a:gd name="T64" fmla="*/ 8 w 71"/>
                  <a:gd name="T65" fmla="*/ 47 h 77"/>
                  <a:gd name="T66" fmla="*/ 23 w 71"/>
                  <a:gd name="T67" fmla="*/ 52 h 77"/>
                  <a:gd name="T68" fmla="*/ 38 w 71"/>
                  <a:gd name="T69" fmla="*/ 48 h 77"/>
                  <a:gd name="T70" fmla="*/ 43 w 71"/>
                  <a:gd name="T71" fmla="*/ 38 h 77"/>
                  <a:gd name="T72" fmla="*/ 38 w 71"/>
                  <a:gd name="T73" fmla="*/ 28 h 77"/>
                  <a:gd name="T74" fmla="*/ 64 w 71"/>
                  <a:gd name="T75" fmla="*/ 68 h 77"/>
                  <a:gd name="T76" fmla="*/ 21 w 71"/>
                  <a:gd name="T77" fmla="*/ 68 h 77"/>
                  <a:gd name="T78" fmla="*/ 21 w 71"/>
                  <a:gd name="T79" fmla="*/ 56 h 77"/>
                  <a:gd name="T80" fmla="*/ 11 w 71"/>
                  <a:gd name="T81" fmla="*/ 56 h 77"/>
                  <a:gd name="T82" fmla="*/ 11 w 71"/>
                  <a:gd name="T83" fmla="*/ 77 h 77"/>
                  <a:gd name="T84" fmla="*/ 64 w 71"/>
                  <a:gd name="T85" fmla="*/ 77 h 77"/>
                  <a:gd name="T86" fmla="*/ 64 w 71"/>
                  <a:gd name="T87" fmla="*/ 6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1" h="77">
                    <a:moveTo>
                      <a:pt x="30" y="42"/>
                    </a:moveTo>
                    <a:cubicBezTo>
                      <a:pt x="29" y="43"/>
                      <a:pt x="26" y="44"/>
                      <a:pt x="23" y="44"/>
                    </a:cubicBezTo>
                    <a:cubicBezTo>
                      <a:pt x="20" y="44"/>
                      <a:pt x="17" y="43"/>
                      <a:pt x="16" y="42"/>
                    </a:cubicBezTo>
                    <a:cubicBezTo>
                      <a:pt x="14" y="41"/>
                      <a:pt x="13" y="40"/>
                      <a:pt x="13" y="38"/>
                    </a:cubicBezTo>
                    <a:cubicBezTo>
                      <a:pt x="13" y="36"/>
                      <a:pt x="14" y="35"/>
                      <a:pt x="16" y="34"/>
                    </a:cubicBezTo>
                    <a:cubicBezTo>
                      <a:pt x="17" y="33"/>
                      <a:pt x="20" y="32"/>
                      <a:pt x="23" y="32"/>
                    </a:cubicBezTo>
                    <a:cubicBezTo>
                      <a:pt x="26" y="32"/>
                      <a:pt x="28" y="33"/>
                      <a:pt x="30" y="34"/>
                    </a:cubicBezTo>
                    <a:cubicBezTo>
                      <a:pt x="32" y="35"/>
                      <a:pt x="33" y="36"/>
                      <a:pt x="33" y="38"/>
                    </a:cubicBezTo>
                    <a:cubicBezTo>
                      <a:pt x="33" y="40"/>
                      <a:pt x="32" y="41"/>
                      <a:pt x="30" y="42"/>
                    </a:cubicBezTo>
                    <a:close/>
                    <a:moveTo>
                      <a:pt x="35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35" y="8"/>
                      <a:pt x="35" y="8"/>
                      <a:pt x="35" y="8"/>
                    </a:cubicBezTo>
                    <a:lnTo>
                      <a:pt x="35" y="0"/>
                    </a:lnTo>
                    <a:close/>
                    <a:moveTo>
                      <a:pt x="4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5" y="21"/>
                      <a:pt x="45" y="21"/>
                      <a:pt x="45" y="21"/>
                    </a:cubicBezTo>
                    <a:lnTo>
                      <a:pt x="45" y="12"/>
                    </a:lnTo>
                    <a:close/>
                    <a:moveTo>
                      <a:pt x="71" y="23"/>
                    </a:moveTo>
                    <a:cubicBezTo>
                      <a:pt x="61" y="23"/>
                      <a:pt x="61" y="23"/>
                      <a:pt x="61" y="23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61" y="58"/>
                      <a:pt x="61" y="58"/>
                      <a:pt x="61" y="58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71" y="32"/>
                      <a:pt x="71" y="32"/>
                      <a:pt x="71" y="32"/>
                    </a:cubicBezTo>
                    <a:lnTo>
                      <a:pt x="71" y="23"/>
                    </a:lnTo>
                    <a:close/>
                    <a:moveTo>
                      <a:pt x="38" y="28"/>
                    </a:moveTo>
                    <a:cubicBezTo>
                      <a:pt x="34" y="25"/>
                      <a:pt x="29" y="24"/>
                      <a:pt x="23" y="24"/>
                    </a:cubicBezTo>
                    <a:cubicBezTo>
                      <a:pt x="17" y="24"/>
                      <a:pt x="12" y="25"/>
                      <a:pt x="8" y="28"/>
                    </a:cubicBezTo>
                    <a:cubicBezTo>
                      <a:pt x="4" y="31"/>
                      <a:pt x="2" y="34"/>
                      <a:pt x="2" y="38"/>
                    </a:cubicBezTo>
                    <a:cubicBezTo>
                      <a:pt x="2" y="41"/>
                      <a:pt x="4" y="45"/>
                      <a:pt x="8" y="47"/>
                    </a:cubicBezTo>
                    <a:cubicBezTo>
                      <a:pt x="12" y="50"/>
                      <a:pt x="17" y="52"/>
                      <a:pt x="23" y="52"/>
                    </a:cubicBezTo>
                    <a:cubicBezTo>
                      <a:pt x="29" y="52"/>
                      <a:pt x="34" y="50"/>
                      <a:pt x="38" y="48"/>
                    </a:cubicBezTo>
                    <a:cubicBezTo>
                      <a:pt x="41" y="45"/>
                      <a:pt x="43" y="42"/>
                      <a:pt x="43" y="38"/>
                    </a:cubicBezTo>
                    <a:cubicBezTo>
                      <a:pt x="43" y="34"/>
                      <a:pt x="41" y="31"/>
                      <a:pt x="38" y="28"/>
                    </a:cubicBezTo>
                    <a:close/>
                    <a:moveTo>
                      <a:pt x="64" y="68"/>
                    </a:moveTo>
                    <a:cubicBezTo>
                      <a:pt x="21" y="68"/>
                      <a:pt x="21" y="68"/>
                      <a:pt x="21" y="68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11" y="56"/>
                      <a:pt x="11" y="56"/>
                      <a:pt x="11" y="56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64" y="77"/>
                      <a:pt x="64" y="77"/>
                      <a:pt x="64" y="77"/>
                    </a:cubicBezTo>
                    <a:lnTo>
                      <a:pt x="64" y="68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38" name="Freeform 119">
                <a:extLst>
                  <a:ext uri="{FF2B5EF4-FFF2-40B4-BE49-F238E27FC236}">
                    <a16:creationId xmlns:a16="http://schemas.microsoft.com/office/drawing/2014/main" id="{5FC58A28-7F12-8855-09C2-A42F739AD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1363" y="4945063"/>
                <a:ext cx="77788" cy="80963"/>
              </a:xfrm>
              <a:custGeom>
                <a:avLst/>
                <a:gdLst>
                  <a:gd name="T0" fmla="*/ 72 w 72"/>
                  <a:gd name="T1" fmla="*/ 37 h 76"/>
                  <a:gd name="T2" fmla="*/ 40 w 72"/>
                  <a:gd name="T3" fmla="*/ 37 h 76"/>
                  <a:gd name="T4" fmla="*/ 40 w 72"/>
                  <a:gd name="T5" fmla="*/ 50 h 76"/>
                  <a:gd name="T6" fmla="*/ 63 w 72"/>
                  <a:gd name="T7" fmla="*/ 50 h 76"/>
                  <a:gd name="T8" fmla="*/ 63 w 72"/>
                  <a:gd name="T9" fmla="*/ 76 h 76"/>
                  <a:gd name="T10" fmla="*/ 53 w 72"/>
                  <a:gd name="T11" fmla="*/ 76 h 76"/>
                  <a:gd name="T12" fmla="*/ 53 w 72"/>
                  <a:gd name="T13" fmla="*/ 59 h 76"/>
                  <a:gd name="T14" fmla="*/ 9 w 72"/>
                  <a:gd name="T15" fmla="*/ 59 h 76"/>
                  <a:gd name="T16" fmla="*/ 9 w 72"/>
                  <a:gd name="T17" fmla="*/ 50 h 76"/>
                  <a:gd name="T18" fmla="*/ 30 w 72"/>
                  <a:gd name="T19" fmla="*/ 50 h 76"/>
                  <a:gd name="T20" fmla="*/ 30 w 72"/>
                  <a:gd name="T21" fmla="*/ 37 h 76"/>
                  <a:gd name="T22" fmla="*/ 0 w 72"/>
                  <a:gd name="T23" fmla="*/ 37 h 76"/>
                  <a:gd name="T24" fmla="*/ 0 w 72"/>
                  <a:gd name="T25" fmla="*/ 28 h 76"/>
                  <a:gd name="T26" fmla="*/ 50 w 72"/>
                  <a:gd name="T27" fmla="*/ 28 h 76"/>
                  <a:gd name="T28" fmla="*/ 52 w 72"/>
                  <a:gd name="T29" fmla="*/ 19 h 76"/>
                  <a:gd name="T30" fmla="*/ 53 w 72"/>
                  <a:gd name="T31" fmla="*/ 9 h 76"/>
                  <a:gd name="T32" fmla="*/ 8 w 72"/>
                  <a:gd name="T33" fmla="*/ 9 h 76"/>
                  <a:gd name="T34" fmla="*/ 8 w 72"/>
                  <a:gd name="T35" fmla="*/ 0 h 76"/>
                  <a:gd name="T36" fmla="*/ 64 w 72"/>
                  <a:gd name="T37" fmla="*/ 0 h 76"/>
                  <a:gd name="T38" fmla="*/ 64 w 72"/>
                  <a:gd name="T39" fmla="*/ 7 h 76"/>
                  <a:gd name="T40" fmla="*/ 62 w 72"/>
                  <a:gd name="T41" fmla="*/ 15 h 76"/>
                  <a:gd name="T42" fmla="*/ 61 w 72"/>
                  <a:gd name="T43" fmla="*/ 22 h 76"/>
                  <a:gd name="T44" fmla="*/ 60 w 72"/>
                  <a:gd name="T45" fmla="*/ 28 h 76"/>
                  <a:gd name="T46" fmla="*/ 72 w 72"/>
                  <a:gd name="T47" fmla="*/ 28 h 76"/>
                  <a:gd name="T48" fmla="*/ 72 w 72"/>
                  <a:gd name="T49" fmla="*/ 37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2" h="76">
                    <a:moveTo>
                      <a:pt x="72" y="37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63" y="50"/>
                      <a:pt x="63" y="50"/>
                      <a:pt x="63" y="50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1" y="26"/>
                      <a:pt x="51" y="23"/>
                      <a:pt x="52" y="19"/>
                    </a:cubicBezTo>
                    <a:cubicBezTo>
                      <a:pt x="53" y="16"/>
                      <a:pt x="53" y="12"/>
                      <a:pt x="53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"/>
                      <a:pt x="64" y="4"/>
                      <a:pt x="64" y="7"/>
                    </a:cubicBezTo>
                    <a:cubicBezTo>
                      <a:pt x="63" y="10"/>
                      <a:pt x="63" y="13"/>
                      <a:pt x="62" y="15"/>
                    </a:cubicBezTo>
                    <a:cubicBezTo>
                      <a:pt x="62" y="18"/>
                      <a:pt x="61" y="20"/>
                      <a:pt x="61" y="22"/>
                    </a:cubicBezTo>
                    <a:cubicBezTo>
                      <a:pt x="61" y="24"/>
                      <a:pt x="60" y="26"/>
                      <a:pt x="60" y="28"/>
                    </a:cubicBezTo>
                    <a:cubicBezTo>
                      <a:pt x="72" y="28"/>
                      <a:pt x="72" y="28"/>
                      <a:pt x="72" y="28"/>
                    </a:cubicBezTo>
                    <a:lnTo>
                      <a:pt x="72" y="37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43" name="Freeform 120">
                <a:extLst>
                  <a:ext uri="{FF2B5EF4-FFF2-40B4-BE49-F238E27FC236}">
                    <a16:creationId xmlns:a16="http://schemas.microsoft.com/office/drawing/2014/main" id="{8FA30CCC-20ED-4525-9CB3-E3FAD634C3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82488" y="4941888"/>
                <a:ext cx="71438" cy="82550"/>
              </a:xfrm>
              <a:custGeom>
                <a:avLst/>
                <a:gdLst>
                  <a:gd name="T0" fmla="*/ 66 w 67"/>
                  <a:gd name="T1" fmla="*/ 57 h 77"/>
                  <a:gd name="T2" fmla="*/ 57 w 67"/>
                  <a:gd name="T3" fmla="*/ 57 h 77"/>
                  <a:gd name="T4" fmla="*/ 57 w 67"/>
                  <a:gd name="T5" fmla="*/ 28 h 77"/>
                  <a:gd name="T6" fmla="*/ 42 w 67"/>
                  <a:gd name="T7" fmla="*/ 28 h 77"/>
                  <a:gd name="T8" fmla="*/ 42 w 67"/>
                  <a:gd name="T9" fmla="*/ 18 h 77"/>
                  <a:gd name="T10" fmla="*/ 57 w 67"/>
                  <a:gd name="T11" fmla="*/ 18 h 77"/>
                  <a:gd name="T12" fmla="*/ 57 w 67"/>
                  <a:gd name="T13" fmla="*/ 0 h 77"/>
                  <a:gd name="T14" fmla="*/ 66 w 67"/>
                  <a:gd name="T15" fmla="*/ 0 h 77"/>
                  <a:gd name="T16" fmla="*/ 66 w 67"/>
                  <a:gd name="T17" fmla="*/ 57 h 77"/>
                  <a:gd name="T18" fmla="*/ 67 w 67"/>
                  <a:gd name="T19" fmla="*/ 77 h 77"/>
                  <a:gd name="T20" fmla="*/ 14 w 67"/>
                  <a:gd name="T21" fmla="*/ 77 h 77"/>
                  <a:gd name="T22" fmla="*/ 14 w 67"/>
                  <a:gd name="T23" fmla="*/ 52 h 77"/>
                  <a:gd name="T24" fmla="*/ 23 w 67"/>
                  <a:gd name="T25" fmla="*/ 52 h 77"/>
                  <a:gd name="T26" fmla="*/ 23 w 67"/>
                  <a:gd name="T27" fmla="*/ 68 h 77"/>
                  <a:gd name="T28" fmla="*/ 67 w 67"/>
                  <a:gd name="T29" fmla="*/ 68 h 77"/>
                  <a:gd name="T30" fmla="*/ 67 w 67"/>
                  <a:gd name="T31" fmla="*/ 77 h 77"/>
                  <a:gd name="T32" fmla="*/ 19 w 67"/>
                  <a:gd name="T33" fmla="*/ 14 h 77"/>
                  <a:gd name="T34" fmla="*/ 5 w 67"/>
                  <a:gd name="T35" fmla="*/ 14 h 77"/>
                  <a:gd name="T36" fmla="*/ 5 w 67"/>
                  <a:gd name="T37" fmla="*/ 5 h 77"/>
                  <a:gd name="T38" fmla="*/ 43 w 67"/>
                  <a:gd name="T39" fmla="*/ 5 h 77"/>
                  <a:gd name="T40" fmla="*/ 43 w 67"/>
                  <a:gd name="T41" fmla="*/ 14 h 77"/>
                  <a:gd name="T42" fmla="*/ 29 w 67"/>
                  <a:gd name="T43" fmla="*/ 14 h 77"/>
                  <a:gd name="T44" fmla="*/ 29 w 67"/>
                  <a:gd name="T45" fmla="*/ 15 h 77"/>
                  <a:gd name="T46" fmla="*/ 31 w 67"/>
                  <a:gd name="T47" fmla="*/ 24 h 77"/>
                  <a:gd name="T48" fmla="*/ 36 w 67"/>
                  <a:gd name="T49" fmla="*/ 30 h 77"/>
                  <a:gd name="T50" fmla="*/ 41 w 67"/>
                  <a:gd name="T51" fmla="*/ 35 h 77"/>
                  <a:gd name="T52" fmla="*/ 46 w 67"/>
                  <a:gd name="T53" fmla="*/ 37 h 77"/>
                  <a:gd name="T54" fmla="*/ 41 w 67"/>
                  <a:gd name="T55" fmla="*/ 45 h 77"/>
                  <a:gd name="T56" fmla="*/ 37 w 67"/>
                  <a:gd name="T57" fmla="*/ 43 h 77"/>
                  <a:gd name="T58" fmla="*/ 32 w 67"/>
                  <a:gd name="T59" fmla="*/ 40 h 77"/>
                  <a:gd name="T60" fmla="*/ 28 w 67"/>
                  <a:gd name="T61" fmla="*/ 36 h 77"/>
                  <a:gd name="T62" fmla="*/ 24 w 67"/>
                  <a:gd name="T63" fmla="*/ 32 h 77"/>
                  <a:gd name="T64" fmla="*/ 21 w 67"/>
                  <a:gd name="T65" fmla="*/ 36 h 77"/>
                  <a:gd name="T66" fmla="*/ 17 w 67"/>
                  <a:gd name="T67" fmla="*/ 41 h 77"/>
                  <a:gd name="T68" fmla="*/ 11 w 67"/>
                  <a:gd name="T69" fmla="*/ 45 h 77"/>
                  <a:gd name="T70" fmla="*/ 7 w 67"/>
                  <a:gd name="T71" fmla="*/ 48 h 77"/>
                  <a:gd name="T72" fmla="*/ 0 w 67"/>
                  <a:gd name="T73" fmla="*/ 40 h 77"/>
                  <a:gd name="T74" fmla="*/ 6 w 67"/>
                  <a:gd name="T75" fmla="*/ 36 h 77"/>
                  <a:gd name="T76" fmla="*/ 13 w 67"/>
                  <a:gd name="T77" fmla="*/ 31 h 77"/>
                  <a:gd name="T78" fmla="*/ 17 w 67"/>
                  <a:gd name="T79" fmla="*/ 24 h 77"/>
                  <a:gd name="T80" fmla="*/ 19 w 67"/>
                  <a:gd name="T81" fmla="*/ 15 h 77"/>
                  <a:gd name="T82" fmla="*/ 19 w 67"/>
                  <a:gd name="T83" fmla="*/ 1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" h="77">
                    <a:moveTo>
                      <a:pt x="66" y="57"/>
                    </a:moveTo>
                    <a:cubicBezTo>
                      <a:pt x="57" y="57"/>
                      <a:pt x="57" y="57"/>
                      <a:pt x="57" y="57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66" y="57"/>
                    </a:lnTo>
                    <a:close/>
                    <a:moveTo>
                      <a:pt x="67" y="77"/>
                    </a:moveTo>
                    <a:cubicBezTo>
                      <a:pt x="14" y="77"/>
                      <a:pt x="14" y="77"/>
                      <a:pt x="14" y="77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67" y="68"/>
                      <a:pt x="67" y="68"/>
                      <a:pt x="67" y="68"/>
                    </a:cubicBezTo>
                    <a:lnTo>
                      <a:pt x="67" y="77"/>
                    </a:lnTo>
                    <a:close/>
                    <a:moveTo>
                      <a:pt x="19" y="1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8"/>
                      <a:pt x="30" y="21"/>
                      <a:pt x="31" y="24"/>
                    </a:cubicBezTo>
                    <a:cubicBezTo>
                      <a:pt x="32" y="26"/>
                      <a:pt x="34" y="28"/>
                      <a:pt x="36" y="30"/>
                    </a:cubicBezTo>
                    <a:cubicBezTo>
                      <a:pt x="38" y="32"/>
                      <a:pt x="39" y="34"/>
                      <a:pt x="41" y="35"/>
                    </a:cubicBezTo>
                    <a:cubicBezTo>
                      <a:pt x="43" y="35"/>
                      <a:pt x="44" y="36"/>
                      <a:pt x="46" y="37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39" y="45"/>
                      <a:pt x="38" y="44"/>
                      <a:pt x="37" y="43"/>
                    </a:cubicBezTo>
                    <a:cubicBezTo>
                      <a:pt x="35" y="42"/>
                      <a:pt x="34" y="41"/>
                      <a:pt x="32" y="40"/>
                    </a:cubicBezTo>
                    <a:cubicBezTo>
                      <a:pt x="30" y="38"/>
                      <a:pt x="29" y="37"/>
                      <a:pt x="28" y="36"/>
                    </a:cubicBezTo>
                    <a:cubicBezTo>
                      <a:pt x="26" y="35"/>
                      <a:pt x="25" y="33"/>
                      <a:pt x="24" y="32"/>
                    </a:cubicBezTo>
                    <a:cubicBezTo>
                      <a:pt x="23" y="33"/>
                      <a:pt x="22" y="35"/>
                      <a:pt x="21" y="36"/>
                    </a:cubicBezTo>
                    <a:cubicBezTo>
                      <a:pt x="20" y="38"/>
                      <a:pt x="19" y="40"/>
                      <a:pt x="17" y="41"/>
                    </a:cubicBezTo>
                    <a:cubicBezTo>
                      <a:pt x="15" y="43"/>
                      <a:pt x="13" y="44"/>
                      <a:pt x="11" y="45"/>
                    </a:cubicBezTo>
                    <a:cubicBezTo>
                      <a:pt x="10" y="46"/>
                      <a:pt x="8" y="47"/>
                      <a:pt x="7" y="4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" y="39"/>
                      <a:pt x="4" y="38"/>
                      <a:pt x="6" y="36"/>
                    </a:cubicBezTo>
                    <a:cubicBezTo>
                      <a:pt x="8" y="35"/>
                      <a:pt x="11" y="33"/>
                      <a:pt x="13" y="31"/>
                    </a:cubicBezTo>
                    <a:cubicBezTo>
                      <a:pt x="15" y="29"/>
                      <a:pt x="16" y="27"/>
                      <a:pt x="17" y="24"/>
                    </a:cubicBezTo>
                    <a:cubicBezTo>
                      <a:pt x="19" y="21"/>
                      <a:pt x="19" y="18"/>
                      <a:pt x="19" y="15"/>
                    </a:cubicBez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45" name="Freeform 121">
                <a:extLst>
                  <a:ext uri="{FF2B5EF4-FFF2-40B4-BE49-F238E27FC236}">
                    <a16:creationId xmlns:a16="http://schemas.microsoft.com/office/drawing/2014/main" id="{EE06C16B-BC81-2EED-C141-9A7C6083A5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87263" y="4941888"/>
                <a:ext cx="79375" cy="84138"/>
              </a:xfrm>
              <a:custGeom>
                <a:avLst/>
                <a:gdLst>
                  <a:gd name="T0" fmla="*/ 20 w 74"/>
                  <a:gd name="T1" fmla="*/ 17 h 79"/>
                  <a:gd name="T2" fmla="*/ 5 w 74"/>
                  <a:gd name="T3" fmla="*/ 17 h 79"/>
                  <a:gd name="T4" fmla="*/ 5 w 74"/>
                  <a:gd name="T5" fmla="*/ 8 h 79"/>
                  <a:gd name="T6" fmla="*/ 46 w 74"/>
                  <a:gd name="T7" fmla="*/ 8 h 79"/>
                  <a:gd name="T8" fmla="*/ 46 w 74"/>
                  <a:gd name="T9" fmla="*/ 17 h 79"/>
                  <a:gd name="T10" fmla="*/ 30 w 74"/>
                  <a:gd name="T11" fmla="*/ 17 h 79"/>
                  <a:gd name="T12" fmla="*/ 30 w 74"/>
                  <a:gd name="T13" fmla="*/ 21 h 79"/>
                  <a:gd name="T14" fmla="*/ 32 w 74"/>
                  <a:gd name="T15" fmla="*/ 31 h 79"/>
                  <a:gd name="T16" fmla="*/ 36 w 74"/>
                  <a:gd name="T17" fmla="*/ 43 h 79"/>
                  <a:gd name="T18" fmla="*/ 43 w 74"/>
                  <a:gd name="T19" fmla="*/ 51 h 79"/>
                  <a:gd name="T20" fmla="*/ 49 w 74"/>
                  <a:gd name="T21" fmla="*/ 55 h 79"/>
                  <a:gd name="T22" fmla="*/ 43 w 74"/>
                  <a:gd name="T23" fmla="*/ 63 h 79"/>
                  <a:gd name="T24" fmla="*/ 39 w 74"/>
                  <a:gd name="T25" fmla="*/ 60 h 79"/>
                  <a:gd name="T26" fmla="*/ 32 w 74"/>
                  <a:gd name="T27" fmla="*/ 54 h 79"/>
                  <a:gd name="T28" fmla="*/ 28 w 74"/>
                  <a:gd name="T29" fmla="*/ 49 h 79"/>
                  <a:gd name="T30" fmla="*/ 26 w 74"/>
                  <a:gd name="T31" fmla="*/ 43 h 79"/>
                  <a:gd name="T32" fmla="*/ 22 w 74"/>
                  <a:gd name="T33" fmla="*/ 50 h 79"/>
                  <a:gd name="T34" fmla="*/ 18 w 74"/>
                  <a:gd name="T35" fmla="*/ 56 h 79"/>
                  <a:gd name="T36" fmla="*/ 13 w 74"/>
                  <a:gd name="T37" fmla="*/ 61 h 79"/>
                  <a:gd name="T38" fmla="*/ 7 w 74"/>
                  <a:gd name="T39" fmla="*/ 66 h 79"/>
                  <a:gd name="T40" fmla="*/ 0 w 74"/>
                  <a:gd name="T41" fmla="*/ 59 h 79"/>
                  <a:gd name="T42" fmla="*/ 8 w 74"/>
                  <a:gd name="T43" fmla="*/ 51 h 79"/>
                  <a:gd name="T44" fmla="*/ 15 w 74"/>
                  <a:gd name="T45" fmla="*/ 42 h 79"/>
                  <a:gd name="T46" fmla="*/ 19 w 74"/>
                  <a:gd name="T47" fmla="*/ 30 h 79"/>
                  <a:gd name="T48" fmla="*/ 20 w 74"/>
                  <a:gd name="T49" fmla="*/ 21 h 79"/>
                  <a:gd name="T50" fmla="*/ 20 w 74"/>
                  <a:gd name="T51" fmla="*/ 17 h 79"/>
                  <a:gd name="T52" fmla="*/ 74 w 74"/>
                  <a:gd name="T53" fmla="*/ 41 h 79"/>
                  <a:gd name="T54" fmla="*/ 64 w 74"/>
                  <a:gd name="T55" fmla="*/ 41 h 79"/>
                  <a:gd name="T56" fmla="*/ 64 w 74"/>
                  <a:gd name="T57" fmla="*/ 79 h 79"/>
                  <a:gd name="T58" fmla="*/ 55 w 74"/>
                  <a:gd name="T59" fmla="*/ 79 h 79"/>
                  <a:gd name="T60" fmla="*/ 55 w 74"/>
                  <a:gd name="T61" fmla="*/ 0 h 79"/>
                  <a:gd name="T62" fmla="*/ 64 w 74"/>
                  <a:gd name="T63" fmla="*/ 0 h 79"/>
                  <a:gd name="T64" fmla="*/ 64 w 74"/>
                  <a:gd name="T65" fmla="*/ 31 h 79"/>
                  <a:gd name="T66" fmla="*/ 74 w 74"/>
                  <a:gd name="T67" fmla="*/ 31 h 79"/>
                  <a:gd name="T68" fmla="*/ 74 w 74"/>
                  <a:gd name="T69" fmla="*/ 41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" h="79">
                    <a:moveTo>
                      <a:pt x="20" y="17"/>
                    </a:moveTo>
                    <a:cubicBezTo>
                      <a:pt x="5" y="17"/>
                      <a:pt x="5" y="17"/>
                      <a:pt x="5" y="1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3"/>
                      <a:pt x="31" y="26"/>
                      <a:pt x="32" y="31"/>
                    </a:cubicBezTo>
                    <a:cubicBezTo>
                      <a:pt x="32" y="36"/>
                      <a:pt x="34" y="40"/>
                      <a:pt x="36" y="43"/>
                    </a:cubicBezTo>
                    <a:cubicBezTo>
                      <a:pt x="39" y="47"/>
                      <a:pt x="41" y="49"/>
                      <a:pt x="43" y="51"/>
                    </a:cubicBezTo>
                    <a:cubicBezTo>
                      <a:pt x="46" y="53"/>
                      <a:pt x="48" y="55"/>
                      <a:pt x="49" y="55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2" y="63"/>
                      <a:pt x="41" y="62"/>
                      <a:pt x="39" y="60"/>
                    </a:cubicBezTo>
                    <a:cubicBezTo>
                      <a:pt x="37" y="59"/>
                      <a:pt x="35" y="57"/>
                      <a:pt x="32" y="54"/>
                    </a:cubicBezTo>
                    <a:cubicBezTo>
                      <a:pt x="31" y="53"/>
                      <a:pt x="30" y="51"/>
                      <a:pt x="28" y="49"/>
                    </a:cubicBezTo>
                    <a:cubicBezTo>
                      <a:pt x="27" y="47"/>
                      <a:pt x="26" y="45"/>
                      <a:pt x="26" y="43"/>
                    </a:cubicBezTo>
                    <a:cubicBezTo>
                      <a:pt x="25" y="45"/>
                      <a:pt x="24" y="47"/>
                      <a:pt x="22" y="50"/>
                    </a:cubicBezTo>
                    <a:cubicBezTo>
                      <a:pt x="21" y="52"/>
                      <a:pt x="20" y="54"/>
                      <a:pt x="18" y="56"/>
                    </a:cubicBezTo>
                    <a:cubicBezTo>
                      <a:pt x="16" y="58"/>
                      <a:pt x="15" y="60"/>
                      <a:pt x="13" y="61"/>
                    </a:cubicBezTo>
                    <a:cubicBezTo>
                      <a:pt x="11" y="63"/>
                      <a:pt x="9" y="64"/>
                      <a:pt x="7" y="6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3" y="57"/>
                      <a:pt x="6" y="54"/>
                      <a:pt x="8" y="51"/>
                    </a:cubicBezTo>
                    <a:cubicBezTo>
                      <a:pt x="11" y="49"/>
                      <a:pt x="13" y="46"/>
                      <a:pt x="15" y="42"/>
                    </a:cubicBezTo>
                    <a:cubicBezTo>
                      <a:pt x="17" y="39"/>
                      <a:pt x="18" y="35"/>
                      <a:pt x="19" y="30"/>
                    </a:cubicBezTo>
                    <a:cubicBezTo>
                      <a:pt x="20" y="26"/>
                      <a:pt x="20" y="23"/>
                      <a:pt x="20" y="21"/>
                    </a:cubicBezTo>
                    <a:lnTo>
                      <a:pt x="20" y="17"/>
                    </a:lnTo>
                    <a:close/>
                    <a:moveTo>
                      <a:pt x="74" y="41"/>
                    </a:moveTo>
                    <a:cubicBezTo>
                      <a:pt x="64" y="41"/>
                      <a:pt x="64" y="41"/>
                      <a:pt x="64" y="41"/>
                    </a:cubicBezTo>
                    <a:cubicBezTo>
                      <a:pt x="64" y="79"/>
                      <a:pt x="64" y="79"/>
                      <a:pt x="64" y="79"/>
                    </a:cubicBezTo>
                    <a:cubicBezTo>
                      <a:pt x="55" y="79"/>
                      <a:pt x="55" y="79"/>
                      <a:pt x="55" y="79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74" y="31"/>
                      <a:pt x="74" y="31"/>
                      <a:pt x="74" y="31"/>
                    </a:cubicBezTo>
                    <a:lnTo>
                      <a:pt x="74" y="41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50" name="Freeform 122">
                <a:extLst>
                  <a:ext uri="{FF2B5EF4-FFF2-40B4-BE49-F238E27FC236}">
                    <a16:creationId xmlns:a16="http://schemas.microsoft.com/office/drawing/2014/main" id="{4F5E03F5-A095-E615-F596-3E8B67435E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96801" y="4943476"/>
                <a:ext cx="74613" cy="84138"/>
              </a:xfrm>
              <a:custGeom>
                <a:avLst/>
                <a:gdLst>
                  <a:gd name="T0" fmla="*/ 48 w 71"/>
                  <a:gd name="T1" fmla="*/ 70 h 79"/>
                  <a:gd name="T2" fmla="*/ 35 w 71"/>
                  <a:gd name="T3" fmla="*/ 71 h 79"/>
                  <a:gd name="T4" fmla="*/ 23 w 71"/>
                  <a:gd name="T5" fmla="*/ 70 h 79"/>
                  <a:gd name="T6" fmla="*/ 18 w 71"/>
                  <a:gd name="T7" fmla="*/ 65 h 79"/>
                  <a:gd name="T8" fmla="*/ 23 w 71"/>
                  <a:gd name="T9" fmla="*/ 61 h 79"/>
                  <a:gd name="T10" fmla="*/ 35 w 71"/>
                  <a:gd name="T11" fmla="*/ 60 h 79"/>
                  <a:gd name="T12" fmla="*/ 48 w 71"/>
                  <a:gd name="T13" fmla="*/ 61 h 79"/>
                  <a:gd name="T14" fmla="*/ 53 w 71"/>
                  <a:gd name="T15" fmla="*/ 65 h 79"/>
                  <a:gd name="T16" fmla="*/ 48 w 71"/>
                  <a:gd name="T17" fmla="*/ 70 h 79"/>
                  <a:gd name="T18" fmla="*/ 57 w 71"/>
                  <a:gd name="T19" fmla="*/ 56 h 79"/>
                  <a:gd name="T20" fmla="*/ 35 w 71"/>
                  <a:gd name="T21" fmla="*/ 52 h 79"/>
                  <a:gd name="T22" fmla="*/ 14 w 71"/>
                  <a:gd name="T23" fmla="*/ 56 h 79"/>
                  <a:gd name="T24" fmla="*/ 7 w 71"/>
                  <a:gd name="T25" fmla="*/ 65 h 79"/>
                  <a:gd name="T26" fmla="*/ 14 w 71"/>
                  <a:gd name="T27" fmla="*/ 75 h 79"/>
                  <a:gd name="T28" fmla="*/ 35 w 71"/>
                  <a:gd name="T29" fmla="*/ 79 h 79"/>
                  <a:gd name="T30" fmla="*/ 57 w 71"/>
                  <a:gd name="T31" fmla="*/ 76 h 79"/>
                  <a:gd name="T32" fmla="*/ 64 w 71"/>
                  <a:gd name="T33" fmla="*/ 66 h 79"/>
                  <a:gd name="T34" fmla="*/ 57 w 71"/>
                  <a:gd name="T35" fmla="*/ 56 h 79"/>
                  <a:gd name="T36" fmla="*/ 71 w 71"/>
                  <a:gd name="T37" fmla="*/ 39 h 79"/>
                  <a:gd name="T38" fmla="*/ 41 w 71"/>
                  <a:gd name="T39" fmla="*/ 39 h 79"/>
                  <a:gd name="T40" fmla="*/ 41 w 71"/>
                  <a:gd name="T41" fmla="*/ 34 h 79"/>
                  <a:gd name="T42" fmla="*/ 63 w 71"/>
                  <a:gd name="T43" fmla="*/ 34 h 79"/>
                  <a:gd name="T44" fmla="*/ 63 w 71"/>
                  <a:gd name="T45" fmla="*/ 25 h 79"/>
                  <a:gd name="T46" fmla="*/ 18 w 71"/>
                  <a:gd name="T47" fmla="*/ 25 h 79"/>
                  <a:gd name="T48" fmla="*/ 18 w 71"/>
                  <a:gd name="T49" fmla="*/ 21 h 79"/>
                  <a:gd name="T50" fmla="*/ 62 w 71"/>
                  <a:gd name="T51" fmla="*/ 21 h 79"/>
                  <a:gd name="T52" fmla="*/ 62 w 71"/>
                  <a:gd name="T53" fmla="*/ 13 h 79"/>
                  <a:gd name="T54" fmla="*/ 18 w 71"/>
                  <a:gd name="T55" fmla="*/ 13 h 79"/>
                  <a:gd name="T56" fmla="*/ 18 w 71"/>
                  <a:gd name="T57" fmla="*/ 9 h 79"/>
                  <a:gd name="T58" fmla="*/ 62 w 71"/>
                  <a:gd name="T59" fmla="*/ 9 h 79"/>
                  <a:gd name="T60" fmla="*/ 62 w 71"/>
                  <a:gd name="T61" fmla="*/ 0 h 79"/>
                  <a:gd name="T62" fmla="*/ 9 w 71"/>
                  <a:gd name="T63" fmla="*/ 0 h 79"/>
                  <a:gd name="T64" fmla="*/ 9 w 71"/>
                  <a:gd name="T65" fmla="*/ 34 h 79"/>
                  <a:gd name="T66" fmla="*/ 30 w 71"/>
                  <a:gd name="T67" fmla="*/ 34 h 79"/>
                  <a:gd name="T68" fmla="*/ 30 w 71"/>
                  <a:gd name="T69" fmla="*/ 39 h 79"/>
                  <a:gd name="T70" fmla="*/ 0 w 71"/>
                  <a:gd name="T71" fmla="*/ 39 h 79"/>
                  <a:gd name="T72" fmla="*/ 0 w 71"/>
                  <a:gd name="T73" fmla="*/ 48 h 79"/>
                  <a:gd name="T74" fmla="*/ 71 w 71"/>
                  <a:gd name="T75" fmla="*/ 48 h 79"/>
                  <a:gd name="T76" fmla="*/ 71 w 71"/>
                  <a:gd name="T77" fmla="*/ 3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1" h="79">
                    <a:moveTo>
                      <a:pt x="48" y="70"/>
                    </a:moveTo>
                    <a:cubicBezTo>
                      <a:pt x="45" y="71"/>
                      <a:pt x="41" y="71"/>
                      <a:pt x="35" y="71"/>
                    </a:cubicBezTo>
                    <a:cubicBezTo>
                      <a:pt x="30" y="71"/>
                      <a:pt x="26" y="71"/>
                      <a:pt x="23" y="70"/>
                    </a:cubicBezTo>
                    <a:cubicBezTo>
                      <a:pt x="20" y="68"/>
                      <a:pt x="18" y="67"/>
                      <a:pt x="18" y="65"/>
                    </a:cubicBezTo>
                    <a:cubicBezTo>
                      <a:pt x="18" y="63"/>
                      <a:pt x="20" y="62"/>
                      <a:pt x="23" y="61"/>
                    </a:cubicBezTo>
                    <a:cubicBezTo>
                      <a:pt x="26" y="60"/>
                      <a:pt x="30" y="60"/>
                      <a:pt x="35" y="60"/>
                    </a:cubicBezTo>
                    <a:cubicBezTo>
                      <a:pt x="41" y="60"/>
                      <a:pt x="45" y="61"/>
                      <a:pt x="48" y="61"/>
                    </a:cubicBezTo>
                    <a:cubicBezTo>
                      <a:pt x="51" y="62"/>
                      <a:pt x="53" y="64"/>
                      <a:pt x="53" y="65"/>
                    </a:cubicBezTo>
                    <a:cubicBezTo>
                      <a:pt x="53" y="67"/>
                      <a:pt x="51" y="69"/>
                      <a:pt x="48" y="70"/>
                    </a:cubicBezTo>
                    <a:close/>
                    <a:moveTo>
                      <a:pt x="57" y="56"/>
                    </a:moveTo>
                    <a:cubicBezTo>
                      <a:pt x="52" y="53"/>
                      <a:pt x="45" y="52"/>
                      <a:pt x="35" y="52"/>
                    </a:cubicBezTo>
                    <a:cubicBezTo>
                      <a:pt x="26" y="52"/>
                      <a:pt x="19" y="53"/>
                      <a:pt x="14" y="56"/>
                    </a:cubicBezTo>
                    <a:cubicBezTo>
                      <a:pt x="9" y="58"/>
                      <a:pt x="7" y="61"/>
                      <a:pt x="7" y="65"/>
                    </a:cubicBezTo>
                    <a:cubicBezTo>
                      <a:pt x="7" y="69"/>
                      <a:pt x="9" y="73"/>
                      <a:pt x="14" y="75"/>
                    </a:cubicBezTo>
                    <a:cubicBezTo>
                      <a:pt x="19" y="78"/>
                      <a:pt x="26" y="79"/>
                      <a:pt x="35" y="79"/>
                    </a:cubicBezTo>
                    <a:cubicBezTo>
                      <a:pt x="45" y="79"/>
                      <a:pt x="52" y="78"/>
                      <a:pt x="57" y="76"/>
                    </a:cubicBezTo>
                    <a:cubicBezTo>
                      <a:pt x="62" y="73"/>
                      <a:pt x="64" y="70"/>
                      <a:pt x="64" y="66"/>
                    </a:cubicBezTo>
                    <a:cubicBezTo>
                      <a:pt x="64" y="62"/>
                      <a:pt x="62" y="58"/>
                      <a:pt x="57" y="56"/>
                    </a:cubicBezTo>
                    <a:close/>
                    <a:moveTo>
                      <a:pt x="71" y="39"/>
                    </a:moveTo>
                    <a:cubicBezTo>
                      <a:pt x="41" y="39"/>
                      <a:pt x="41" y="39"/>
                      <a:pt x="41" y="39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71" y="48"/>
                      <a:pt x="71" y="48"/>
                      <a:pt x="71" y="48"/>
                    </a:cubicBezTo>
                    <a:lnTo>
                      <a:pt x="71" y="39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52" name="Freeform 123">
                <a:extLst>
                  <a:ext uri="{FF2B5EF4-FFF2-40B4-BE49-F238E27FC236}">
                    <a16:creationId xmlns:a16="http://schemas.microsoft.com/office/drawing/2014/main" id="{C9F98AFE-A9E3-9EF8-BBD7-F431EF31BE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03163" y="4941888"/>
                <a:ext cx="73025" cy="82550"/>
              </a:xfrm>
              <a:custGeom>
                <a:avLst/>
                <a:gdLst>
                  <a:gd name="T0" fmla="*/ 66 w 68"/>
                  <a:gd name="T1" fmla="*/ 57 h 77"/>
                  <a:gd name="T2" fmla="*/ 56 w 68"/>
                  <a:gd name="T3" fmla="*/ 57 h 77"/>
                  <a:gd name="T4" fmla="*/ 56 w 68"/>
                  <a:gd name="T5" fmla="*/ 0 h 77"/>
                  <a:gd name="T6" fmla="*/ 66 w 68"/>
                  <a:gd name="T7" fmla="*/ 0 h 77"/>
                  <a:gd name="T8" fmla="*/ 66 w 68"/>
                  <a:gd name="T9" fmla="*/ 57 h 77"/>
                  <a:gd name="T10" fmla="*/ 68 w 68"/>
                  <a:gd name="T11" fmla="*/ 77 h 77"/>
                  <a:gd name="T12" fmla="*/ 14 w 68"/>
                  <a:gd name="T13" fmla="*/ 77 h 77"/>
                  <a:gd name="T14" fmla="*/ 14 w 68"/>
                  <a:gd name="T15" fmla="*/ 53 h 77"/>
                  <a:gd name="T16" fmla="*/ 24 w 68"/>
                  <a:gd name="T17" fmla="*/ 53 h 77"/>
                  <a:gd name="T18" fmla="*/ 24 w 68"/>
                  <a:gd name="T19" fmla="*/ 68 h 77"/>
                  <a:gd name="T20" fmla="*/ 68 w 68"/>
                  <a:gd name="T21" fmla="*/ 68 h 77"/>
                  <a:gd name="T22" fmla="*/ 68 w 68"/>
                  <a:gd name="T23" fmla="*/ 77 h 77"/>
                  <a:gd name="T24" fmla="*/ 48 w 68"/>
                  <a:gd name="T25" fmla="*/ 38 h 77"/>
                  <a:gd name="T26" fmla="*/ 43 w 68"/>
                  <a:gd name="T27" fmla="*/ 46 h 77"/>
                  <a:gd name="T28" fmla="*/ 38 w 68"/>
                  <a:gd name="T29" fmla="*/ 43 h 77"/>
                  <a:gd name="T30" fmla="*/ 31 w 68"/>
                  <a:gd name="T31" fmla="*/ 38 h 77"/>
                  <a:gd name="T32" fmla="*/ 28 w 68"/>
                  <a:gd name="T33" fmla="*/ 34 h 77"/>
                  <a:gd name="T34" fmla="*/ 25 w 68"/>
                  <a:gd name="T35" fmla="*/ 30 h 77"/>
                  <a:gd name="T36" fmla="*/ 22 w 68"/>
                  <a:gd name="T37" fmla="*/ 35 h 77"/>
                  <a:gd name="T38" fmla="*/ 17 w 68"/>
                  <a:gd name="T39" fmla="*/ 40 h 77"/>
                  <a:gd name="T40" fmla="*/ 12 w 68"/>
                  <a:gd name="T41" fmla="*/ 45 h 77"/>
                  <a:gd name="T42" fmla="*/ 6 w 68"/>
                  <a:gd name="T43" fmla="*/ 48 h 77"/>
                  <a:gd name="T44" fmla="*/ 0 w 68"/>
                  <a:gd name="T45" fmla="*/ 41 h 77"/>
                  <a:gd name="T46" fmla="*/ 7 w 68"/>
                  <a:gd name="T47" fmla="*/ 36 h 77"/>
                  <a:gd name="T48" fmla="*/ 14 w 68"/>
                  <a:gd name="T49" fmla="*/ 29 h 77"/>
                  <a:gd name="T50" fmla="*/ 18 w 68"/>
                  <a:gd name="T51" fmla="*/ 20 h 77"/>
                  <a:gd name="T52" fmla="*/ 20 w 68"/>
                  <a:gd name="T53" fmla="*/ 10 h 77"/>
                  <a:gd name="T54" fmla="*/ 20 w 68"/>
                  <a:gd name="T55" fmla="*/ 2 h 77"/>
                  <a:gd name="T56" fmla="*/ 30 w 68"/>
                  <a:gd name="T57" fmla="*/ 2 h 77"/>
                  <a:gd name="T58" fmla="*/ 30 w 68"/>
                  <a:gd name="T59" fmla="*/ 10 h 77"/>
                  <a:gd name="T60" fmla="*/ 31 w 68"/>
                  <a:gd name="T61" fmla="*/ 20 h 77"/>
                  <a:gd name="T62" fmla="*/ 35 w 68"/>
                  <a:gd name="T63" fmla="*/ 28 h 77"/>
                  <a:gd name="T64" fmla="*/ 42 w 68"/>
                  <a:gd name="T65" fmla="*/ 34 h 77"/>
                  <a:gd name="T66" fmla="*/ 48 w 68"/>
                  <a:gd name="T67" fmla="*/ 3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8" h="77">
                    <a:moveTo>
                      <a:pt x="66" y="57"/>
                    </a:moveTo>
                    <a:cubicBezTo>
                      <a:pt x="56" y="57"/>
                      <a:pt x="56" y="57"/>
                      <a:pt x="56" y="57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66" y="57"/>
                    </a:lnTo>
                    <a:close/>
                    <a:moveTo>
                      <a:pt x="68" y="77"/>
                    </a:moveTo>
                    <a:cubicBezTo>
                      <a:pt x="14" y="77"/>
                      <a:pt x="14" y="77"/>
                      <a:pt x="14" y="77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68" y="68"/>
                      <a:pt x="68" y="68"/>
                      <a:pt x="68" y="68"/>
                    </a:cubicBezTo>
                    <a:lnTo>
                      <a:pt x="68" y="77"/>
                    </a:lnTo>
                    <a:close/>
                    <a:moveTo>
                      <a:pt x="48" y="38"/>
                    </a:moveTo>
                    <a:cubicBezTo>
                      <a:pt x="43" y="46"/>
                      <a:pt x="43" y="46"/>
                      <a:pt x="43" y="46"/>
                    </a:cubicBezTo>
                    <a:cubicBezTo>
                      <a:pt x="42" y="45"/>
                      <a:pt x="40" y="44"/>
                      <a:pt x="38" y="43"/>
                    </a:cubicBezTo>
                    <a:cubicBezTo>
                      <a:pt x="35" y="42"/>
                      <a:pt x="33" y="40"/>
                      <a:pt x="31" y="38"/>
                    </a:cubicBezTo>
                    <a:cubicBezTo>
                      <a:pt x="30" y="37"/>
                      <a:pt x="29" y="36"/>
                      <a:pt x="28" y="34"/>
                    </a:cubicBezTo>
                    <a:cubicBezTo>
                      <a:pt x="27" y="33"/>
                      <a:pt x="26" y="31"/>
                      <a:pt x="25" y="30"/>
                    </a:cubicBezTo>
                    <a:cubicBezTo>
                      <a:pt x="24" y="31"/>
                      <a:pt x="23" y="33"/>
                      <a:pt x="22" y="35"/>
                    </a:cubicBezTo>
                    <a:cubicBezTo>
                      <a:pt x="20" y="36"/>
                      <a:pt x="19" y="38"/>
                      <a:pt x="17" y="40"/>
                    </a:cubicBezTo>
                    <a:cubicBezTo>
                      <a:pt x="15" y="42"/>
                      <a:pt x="13" y="43"/>
                      <a:pt x="12" y="45"/>
                    </a:cubicBezTo>
                    <a:cubicBezTo>
                      <a:pt x="10" y="46"/>
                      <a:pt x="8" y="47"/>
                      <a:pt x="6" y="4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0"/>
                      <a:pt x="5" y="38"/>
                      <a:pt x="7" y="36"/>
                    </a:cubicBezTo>
                    <a:cubicBezTo>
                      <a:pt x="9" y="34"/>
                      <a:pt x="12" y="32"/>
                      <a:pt x="14" y="29"/>
                    </a:cubicBezTo>
                    <a:cubicBezTo>
                      <a:pt x="16" y="26"/>
                      <a:pt x="18" y="23"/>
                      <a:pt x="18" y="20"/>
                    </a:cubicBezTo>
                    <a:cubicBezTo>
                      <a:pt x="19" y="17"/>
                      <a:pt x="20" y="14"/>
                      <a:pt x="20" y="1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13"/>
                      <a:pt x="30" y="17"/>
                      <a:pt x="31" y="20"/>
                    </a:cubicBezTo>
                    <a:cubicBezTo>
                      <a:pt x="32" y="23"/>
                      <a:pt x="33" y="25"/>
                      <a:pt x="35" y="28"/>
                    </a:cubicBezTo>
                    <a:cubicBezTo>
                      <a:pt x="37" y="30"/>
                      <a:pt x="39" y="32"/>
                      <a:pt x="42" y="34"/>
                    </a:cubicBezTo>
                    <a:cubicBezTo>
                      <a:pt x="44" y="36"/>
                      <a:pt x="47" y="37"/>
                      <a:pt x="48" y="38"/>
                    </a:cubicBez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53" name="Freeform 124">
                <a:extLst>
                  <a:ext uri="{FF2B5EF4-FFF2-40B4-BE49-F238E27FC236}">
                    <a16:creationId xmlns:a16="http://schemas.microsoft.com/office/drawing/2014/main" id="{CE39ECEE-254B-DFC3-AB59-8310B8AAF5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14288" y="4941888"/>
                <a:ext cx="68263" cy="82550"/>
              </a:xfrm>
              <a:custGeom>
                <a:avLst/>
                <a:gdLst>
                  <a:gd name="T0" fmla="*/ 28 w 64"/>
                  <a:gd name="T1" fmla="*/ 15 h 77"/>
                  <a:gd name="T2" fmla="*/ 30 w 64"/>
                  <a:gd name="T3" fmla="*/ 23 h 77"/>
                  <a:gd name="T4" fmla="*/ 28 w 64"/>
                  <a:gd name="T5" fmla="*/ 31 h 77"/>
                  <a:gd name="T6" fmla="*/ 20 w 64"/>
                  <a:gd name="T7" fmla="*/ 34 h 77"/>
                  <a:gd name="T8" fmla="*/ 13 w 64"/>
                  <a:gd name="T9" fmla="*/ 31 h 77"/>
                  <a:gd name="T10" fmla="*/ 10 w 64"/>
                  <a:gd name="T11" fmla="*/ 23 h 77"/>
                  <a:gd name="T12" fmla="*/ 13 w 64"/>
                  <a:gd name="T13" fmla="*/ 15 h 77"/>
                  <a:gd name="T14" fmla="*/ 20 w 64"/>
                  <a:gd name="T15" fmla="*/ 12 h 77"/>
                  <a:gd name="T16" fmla="*/ 28 w 64"/>
                  <a:gd name="T17" fmla="*/ 15 h 77"/>
                  <a:gd name="T18" fmla="*/ 29 w 64"/>
                  <a:gd name="T19" fmla="*/ 5 h 77"/>
                  <a:gd name="T20" fmla="*/ 20 w 64"/>
                  <a:gd name="T21" fmla="*/ 3 h 77"/>
                  <a:gd name="T22" fmla="*/ 6 w 64"/>
                  <a:gd name="T23" fmla="*/ 9 h 77"/>
                  <a:gd name="T24" fmla="*/ 0 w 64"/>
                  <a:gd name="T25" fmla="*/ 23 h 77"/>
                  <a:gd name="T26" fmla="*/ 6 w 64"/>
                  <a:gd name="T27" fmla="*/ 37 h 77"/>
                  <a:gd name="T28" fmla="*/ 20 w 64"/>
                  <a:gd name="T29" fmla="*/ 43 h 77"/>
                  <a:gd name="T30" fmla="*/ 29 w 64"/>
                  <a:gd name="T31" fmla="*/ 41 h 77"/>
                  <a:gd name="T32" fmla="*/ 36 w 64"/>
                  <a:gd name="T33" fmla="*/ 35 h 77"/>
                  <a:gd name="T34" fmla="*/ 53 w 64"/>
                  <a:gd name="T35" fmla="*/ 35 h 77"/>
                  <a:gd name="T36" fmla="*/ 53 w 64"/>
                  <a:gd name="T37" fmla="*/ 57 h 77"/>
                  <a:gd name="T38" fmla="*/ 63 w 64"/>
                  <a:gd name="T39" fmla="*/ 57 h 77"/>
                  <a:gd name="T40" fmla="*/ 63 w 64"/>
                  <a:gd name="T41" fmla="*/ 0 h 77"/>
                  <a:gd name="T42" fmla="*/ 53 w 64"/>
                  <a:gd name="T43" fmla="*/ 0 h 77"/>
                  <a:gd name="T44" fmla="*/ 53 w 64"/>
                  <a:gd name="T45" fmla="*/ 10 h 77"/>
                  <a:gd name="T46" fmla="*/ 36 w 64"/>
                  <a:gd name="T47" fmla="*/ 10 h 77"/>
                  <a:gd name="T48" fmla="*/ 29 w 64"/>
                  <a:gd name="T49" fmla="*/ 5 h 77"/>
                  <a:gd name="T50" fmla="*/ 40 w 64"/>
                  <a:gd name="T51" fmla="*/ 25 h 77"/>
                  <a:gd name="T52" fmla="*/ 40 w 64"/>
                  <a:gd name="T53" fmla="*/ 23 h 77"/>
                  <a:gd name="T54" fmla="*/ 40 w 64"/>
                  <a:gd name="T55" fmla="*/ 21 h 77"/>
                  <a:gd name="T56" fmla="*/ 40 w 64"/>
                  <a:gd name="T57" fmla="*/ 19 h 77"/>
                  <a:gd name="T58" fmla="*/ 53 w 64"/>
                  <a:gd name="T59" fmla="*/ 19 h 77"/>
                  <a:gd name="T60" fmla="*/ 53 w 64"/>
                  <a:gd name="T61" fmla="*/ 26 h 77"/>
                  <a:gd name="T62" fmla="*/ 40 w 64"/>
                  <a:gd name="T63" fmla="*/ 26 h 77"/>
                  <a:gd name="T64" fmla="*/ 40 w 64"/>
                  <a:gd name="T65" fmla="*/ 25 h 77"/>
                  <a:gd name="T66" fmla="*/ 64 w 64"/>
                  <a:gd name="T67" fmla="*/ 68 h 77"/>
                  <a:gd name="T68" fmla="*/ 20 w 64"/>
                  <a:gd name="T69" fmla="*/ 68 h 77"/>
                  <a:gd name="T70" fmla="*/ 20 w 64"/>
                  <a:gd name="T71" fmla="*/ 52 h 77"/>
                  <a:gd name="T72" fmla="*/ 11 w 64"/>
                  <a:gd name="T73" fmla="*/ 52 h 77"/>
                  <a:gd name="T74" fmla="*/ 11 w 64"/>
                  <a:gd name="T75" fmla="*/ 77 h 77"/>
                  <a:gd name="T76" fmla="*/ 64 w 64"/>
                  <a:gd name="T77" fmla="*/ 77 h 77"/>
                  <a:gd name="T78" fmla="*/ 64 w 64"/>
                  <a:gd name="T79" fmla="*/ 6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77">
                    <a:moveTo>
                      <a:pt x="28" y="15"/>
                    </a:moveTo>
                    <a:cubicBezTo>
                      <a:pt x="30" y="17"/>
                      <a:pt x="30" y="20"/>
                      <a:pt x="30" y="23"/>
                    </a:cubicBezTo>
                    <a:cubicBezTo>
                      <a:pt x="30" y="26"/>
                      <a:pt x="30" y="28"/>
                      <a:pt x="28" y="31"/>
                    </a:cubicBezTo>
                    <a:cubicBezTo>
                      <a:pt x="26" y="33"/>
                      <a:pt x="24" y="34"/>
                      <a:pt x="20" y="34"/>
                    </a:cubicBezTo>
                    <a:cubicBezTo>
                      <a:pt x="17" y="34"/>
                      <a:pt x="14" y="33"/>
                      <a:pt x="13" y="31"/>
                    </a:cubicBezTo>
                    <a:cubicBezTo>
                      <a:pt x="11" y="28"/>
                      <a:pt x="10" y="26"/>
                      <a:pt x="10" y="23"/>
                    </a:cubicBezTo>
                    <a:cubicBezTo>
                      <a:pt x="10" y="20"/>
                      <a:pt x="11" y="17"/>
                      <a:pt x="13" y="15"/>
                    </a:cubicBezTo>
                    <a:cubicBezTo>
                      <a:pt x="14" y="13"/>
                      <a:pt x="17" y="12"/>
                      <a:pt x="20" y="12"/>
                    </a:cubicBezTo>
                    <a:cubicBezTo>
                      <a:pt x="24" y="12"/>
                      <a:pt x="26" y="13"/>
                      <a:pt x="28" y="15"/>
                    </a:cubicBezTo>
                    <a:close/>
                    <a:moveTo>
                      <a:pt x="29" y="5"/>
                    </a:moveTo>
                    <a:cubicBezTo>
                      <a:pt x="27" y="3"/>
                      <a:pt x="24" y="3"/>
                      <a:pt x="20" y="3"/>
                    </a:cubicBezTo>
                    <a:cubicBezTo>
                      <a:pt x="14" y="3"/>
                      <a:pt x="10" y="5"/>
                      <a:pt x="6" y="9"/>
                    </a:cubicBezTo>
                    <a:cubicBezTo>
                      <a:pt x="2" y="12"/>
                      <a:pt x="0" y="17"/>
                      <a:pt x="0" y="23"/>
                    </a:cubicBezTo>
                    <a:cubicBezTo>
                      <a:pt x="0" y="28"/>
                      <a:pt x="2" y="33"/>
                      <a:pt x="6" y="37"/>
                    </a:cubicBezTo>
                    <a:cubicBezTo>
                      <a:pt x="10" y="41"/>
                      <a:pt x="14" y="43"/>
                      <a:pt x="20" y="43"/>
                    </a:cubicBezTo>
                    <a:cubicBezTo>
                      <a:pt x="24" y="43"/>
                      <a:pt x="27" y="42"/>
                      <a:pt x="29" y="41"/>
                    </a:cubicBezTo>
                    <a:cubicBezTo>
                      <a:pt x="32" y="39"/>
                      <a:pt x="34" y="37"/>
                      <a:pt x="36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8"/>
                      <a:pt x="32" y="6"/>
                      <a:pt x="29" y="5"/>
                    </a:cubicBezTo>
                    <a:close/>
                    <a:moveTo>
                      <a:pt x="40" y="25"/>
                    </a:moveTo>
                    <a:cubicBezTo>
                      <a:pt x="40" y="24"/>
                      <a:pt x="40" y="23"/>
                      <a:pt x="40" y="23"/>
                    </a:cubicBezTo>
                    <a:cubicBezTo>
                      <a:pt x="40" y="22"/>
                      <a:pt x="40" y="22"/>
                      <a:pt x="40" y="21"/>
                    </a:cubicBezTo>
                    <a:cubicBezTo>
                      <a:pt x="40" y="20"/>
                      <a:pt x="40" y="20"/>
                      <a:pt x="40" y="19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5"/>
                      <a:pt x="40" y="25"/>
                    </a:cubicBezTo>
                    <a:close/>
                    <a:moveTo>
                      <a:pt x="64" y="68"/>
                    </a:moveTo>
                    <a:cubicBezTo>
                      <a:pt x="20" y="68"/>
                      <a:pt x="20" y="68"/>
                      <a:pt x="20" y="68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64" y="77"/>
                      <a:pt x="64" y="77"/>
                      <a:pt x="64" y="77"/>
                    </a:cubicBezTo>
                    <a:lnTo>
                      <a:pt x="64" y="68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54" name="Freeform 125">
                <a:extLst>
                  <a:ext uri="{FF2B5EF4-FFF2-40B4-BE49-F238E27FC236}">
                    <a16:creationId xmlns:a16="http://schemas.microsoft.com/office/drawing/2014/main" id="{0ACA6534-1876-E8B6-6638-FC10475507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9063" y="4946651"/>
                <a:ext cx="76200" cy="79375"/>
              </a:xfrm>
              <a:custGeom>
                <a:avLst/>
                <a:gdLst>
                  <a:gd name="T0" fmla="*/ 71 w 71"/>
                  <a:gd name="T1" fmla="*/ 42 h 75"/>
                  <a:gd name="T2" fmla="*/ 39 w 71"/>
                  <a:gd name="T3" fmla="*/ 42 h 75"/>
                  <a:gd name="T4" fmla="*/ 39 w 71"/>
                  <a:gd name="T5" fmla="*/ 75 h 75"/>
                  <a:gd name="T6" fmla="*/ 29 w 71"/>
                  <a:gd name="T7" fmla="*/ 75 h 75"/>
                  <a:gd name="T8" fmla="*/ 29 w 71"/>
                  <a:gd name="T9" fmla="*/ 42 h 75"/>
                  <a:gd name="T10" fmla="*/ 0 w 71"/>
                  <a:gd name="T11" fmla="*/ 42 h 75"/>
                  <a:gd name="T12" fmla="*/ 0 w 71"/>
                  <a:gd name="T13" fmla="*/ 33 h 75"/>
                  <a:gd name="T14" fmla="*/ 49 w 71"/>
                  <a:gd name="T15" fmla="*/ 33 h 75"/>
                  <a:gd name="T16" fmla="*/ 51 w 71"/>
                  <a:gd name="T17" fmla="*/ 23 h 75"/>
                  <a:gd name="T18" fmla="*/ 53 w 71"/>
                  <a:gd name="T19" fmla="*/ 9 h 75"/>
                  <a:gd name="T20" fmla="*/ 8 w 71"/>
                  <a:gd name="T21" fmla="*/ 9 h 75"/>
                  <a:gd name="T22" fmla="*/ 8 w 71"/>
                  <a:gd name="T23" fmla="*/ 0 h 75"/>
                  <a:gd name="T24" fmla="*/ 64 w 71"/>
                  <a:gd name="T25" fmla="*/ 0 h 75"/>
                  <a:gd name="T26" fmla="*/ 63 w 71"/>
                  <a:gd name="T27" fmla="*/ 8 h 75"/>
                  <a:gd name="T28" fmla="*/ 62 w 71"/>
                  <a:gd name="T29" fmla="*/ 19 h 75"/>
                  <a:gd name="T30" fmla="*/ 60 w 71"/>
                  <a:gd name="T31" fmla="*/ 27 h 75"/>
                  <a:gd name="T32" fmla="*/ 59 w 71"/>
                  <a:gd name="T33" fmla="*/ 33 h 75"/>
                  <a:gd name="T34" fmla="*/ 71 w 71"/>
                  <a:gd name="T35" fmla="*/ 33 h 75"/>
                  <a:gd name="T36" fmla="*/ 71 w 71"/>
                  <a:gd name="T37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1" h="75">
                    <a:moveTo>
                      <a:pt x="71" y="42"/>
                    </a:move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49" y="33"/>
                      <a:pt x="49" y="33"/>
                      <a:pt x="49" y="33"/>
                    </a:cubicBezTo>
                    <a:cubicBezTo>
                      <a:pt x="50" y="31"/>
                      <a:pt x="51" y="28"/>
                      <a:pt x="51" y="23"/>
                    </a:cubicBezTo>
                    <a:cubicBezTo>
                      <a:pt x="52" y="18"/>
                      <a:pt x="53" y="13"/>
                      <a:pt x="53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2"/>
                      <a:pt x="64" y="4"/>
                      <a:pt x="63" y="8"/>
                    </a:cubicBezTo>
                    <a:cubicBezTo>
                      <a:pt x="63" y="13"/>
                      <a:pt x="62" y="16"/>
                      <a:pt x="62" y="19"/>
                    </a:cubicBezTo>
                    <a:cubicBezTo>
                      <a:pt x="61" y="22"/>
                      <a:pt x="61" y="25"/>
                      <a:pt x="60" y="27"/>
                    </a:cubicBezTo>
                    <a:cubicBezTo>
                      <a:pt x="60" y="30"/>
                      <a:pt x="59" y="32"/>
                      <a:pt x="59" y="33"/>
                    </a:cubicBezTo>
                    <a:cubicBezTo>
                      <a:pt x="71" y="33"/>
                      <a:pt x="71" y="33"/>
                      <a:pt x="71" y="33"/>
                    </a:cubicBezTo>
                    <a:lnTo>
                      <a:pt x="71" y="42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55" name="Freeform 126">
                <a:extLst>
                  <a:ext uri="{FF2B5EF4-FFF2-40B4-BE49-F238E27FC236}">
                    <a16:creationId xmlns:a16="http://schemas.microsoft.com/office/drawing/2014/main" id="{1766729E-8CDA-4A9C-05A4-715101B546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930188" y="4941888"/>
                <a:ext cx="69850" cy="82550"/>
              </a:xfrm>
              <a:custGeom>
                <a:avLst/>
                <a:gdLst>
                  <a:gd name="T0" fmla="*/ 32 w 65"/>
                  <a:gd name="T1" fmla="*/ 10 h 78"/>
                  <a:gd name="T2" fmla="*/ 35 w 65"/>
                  <a:gd name="T3" fmla="*/ 14 h 78"/>
                  <a:gd name="T4" fmla="*/ 32 w 65"/>
                  <a:gd name="T5" fmla="*/ 19 h 78"/>
                  <a:gd name="T6" fmla="*/ 25 w 65"/>
                  <a:gd name="T7" fmla="*/ 21 h 78"/>
                  <a:gd name="T8" fmla="*/ 17 w 65"/>
                  <a:gd name="T9" fmla="*/ 19 h 78"/>
                  <a:gd name="T10" fmla="*/ 15 w 65"/>
                  <a:gd name="T11" fmla="*/ 14 h 78"/>
                  <a:gd name="T12" fmla="*/ 17 w 65"/>
                  <a:gd name="T13" fmla="*/ 10 h 78"/>
                  <a:gd name="T14" fmla="*/ 25 w 65"/>
                  <a:gd name="T15" fmla="*/ 8 h 78"/>
                  <a:gd name="T16" fmla="*/ 32 w 65"/>
                  <a:gd name="T17" fmla="*/ 10 h 78"/>
                  <a:gd name="T18" fmla="*/ 64 w 65"/>
                  <a:gd name="T19" fmla="*/ 1 h 78"/>
                  <a:gd name="T20" fmla="*/ 54 w 65"/>
                  <a:gd name="T21" fmla="*/ 1 h 78"/>
                  <a:gd name="T22" fmla="*/ 54 w 65"/>
                  <a:gd name="T23" fmla="*/ 46 h 78"/>
                  <a:gd name="T24" fmla="*/ 38 w 65"/>
                  <a:gd name="T25" fmla="*/ 46 h 78"/>
                  <a:gd name="T26" fmla="*/ 38 w 65"/>
                  <a:gd name="T27" fmla="*/ 54 h 78"/>
                  <a:gd name="T28" fmla="*/ 54 w 65"/>
                  <a:gd name="T29" fmla="*/ 54 h 78"/>
                  <a:gd name="T30" fmla="*/ 54 w 65"/>
                  <a:gd name="T31" fmla="*/ 61 h 78"/>
                  <a:gd name="T32" fmla="*/ 64 w 65"/>
                  <a:gd name="T33" fmla="*/ 61 h 78"/>
                  <a:gd name="T34" fmla="*/ 64 w 65"/>
                  <a:gd name="T35" fmla="*/ 1 h 78"/>
                  <a:gd name="T36" fmla="*/ 52 w 65"/>
                  <a:gd name="T37" fmla="*/ 31 h 78"/>
                  <a:gd name="T38" fmla="*/ 40 w 65"/>
                  <a:gd name="T39" fmla="*/ 32 h 78"/>
                  <a:gd name="T40" fmla="*/ 24 w 65"/>
                  <a:gd name="T41" fmla="*/ 33 h 78"/>
                  <a:gd name="T42" fmla="*/ 0 w 65"/>
                  <a:gd name="T43" fmla="*/ 33 h 78"/>
                  <a:gd name="T44" fmla="*/ 0 w 65"/>
                  <a:gd name="T45" fmla="*/ 43 h 78"/>
                  <a:gd name="T46" fmla="*/ 16 w 65"/>
                  <a:gd name="T47" fmla="*/ 43 h 78"/>
                  <a:gd name="T48" fmla="*/ 16 w 65"/>
                  <a:gd name="T49" fmla="*/ 56 h 78"/>
                  <a:gd name="T50" fmla="*/ 26 w 65"/>
                  <a:gd name="T51" fmla="*/ 56 h 78"/>
                  <a:gd name="T52" fmla="*/ 26 w 65"/>
                  <a:gd name="T53" fmla="*/ 42 h 78"/>
                  <a:gd name="T54" fmla="*/ 39 w 65"/>
                  <a:gd name="T55" fmla="*/ 42 h 78"/>
                  <a:gd name="T56" fmla="*/ 52 w 65"/>
                  <a:gd name="T57" fmla="*/ 40 h 78"/>
                  <a:gd name="T58" fmla="*/ 52 w 65"/>
                  <a:gd name="T59" fmla="*/ 31 h 78"/>
                  <a:gd name="T60" fmla="*/ 65 w 65"/>
                  <a:gd name="T61" fmla="*/ 69 h 78"/>
                  <a:gd name="T62" fmla="*/ 21 w 65"/>
                  <a:gd name="T63" fmla="*/ 69 h 78"/>
                  <a:gd name="T64" fmla="*/ 21 w 65"/>
                  <a:gd name="T65" fmla="*/ 59 h 78"/>
                  <a:gd name="T66" fmla="*/ 12 w 65"/>
                  <a:gd name="T67" fmla="*/ 59 h 78"/>
                  <a:gd name="T68" fmla="*/ 12 w 65"/>
                  <a:gd name="T69" fmla="*/ 78 h 78"/>
                  <a:gd name="T70" fmla="*/ 65 w 65"/>
                  <a:gd name="T71" fmla="*/ 78 h 78"/>
                  <a:gd name="T72" fmla="*/ 65 w 65"/>
                  <a:gd name="T73" fmla="*/ 69 h 78"/>
                  <a:gd name="T74" fmla="*/ 10 w 65"/>
                  <a:gd name="T75" fmla="*/ 4 h 78"/>
                  <a:gd name="T76" fmla="*/ 6 w 65"/>
                  <a:gd name="T77" fmla="*/ 14 h 78"/>
                  <a:gd name="T78" fmla="*/ 10 w 65"/>
                  <a:gd name="T79" fmla="*/ 25 h 78"/>
                  <a:gd name="T80" fmla="*/ 25 w 65"/>
                  <a:gd name="T81" fmla="*/ 29 h 78"/>
                  <a:gd name="T82" fmla="*/ 39 w 65"/>
                  <a:gd name="T83" fmla="*/ 25 h 78"/>
                  <a:gd name="T84" fmla="*/ 44 w 65"/>
                  <a:gd name="T85" fmla="*/ 14 h 78"/>
                  <a:gd name="T86" fmla="*/ 39 w 65"/>
                  <a:gd name="T87" fmla="*/ 4 h 78"/>
                  <a:gd name="T88" fmla="*/ 25 w 65"/>
                  <a:gd name="T89" fmla="*/ 0 h 78"/>
                  <a:gd name="T90" fmla="*/ 10 w 65"/>
                  <a:gd name="T91" fmla="*/ 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5" h="78">
                    <a:moveTo>
                      <a:pt x="32" y="10"/>
                    </a:moveTo>
                    <a:cubicBezTo>
                      <a:pt x="34" y="12"/>
                      <a:pt x="35" y="13"/>
                      <a:pt x="35" y="14"/>
                    </a:cubicBezTo>
                    <a:cubicBezTo>
                      <a:pt x="35" y="16"/>
                      <a:pt x="34" y="17"/>
                      <a:pt x="32" y="19"/>
                    </a:cubicBezTo>
                    <a:cubicBezTo>
                      <a:pt x="31" y="20"/>
                      <a:pt x="28" y="21"/>
                      <a:pt x="25" y="21"/>
                    </a:cubicBezTo>
                    <a:cubicBezTo>
                      <a:pt x="21" y="21"/>
                      <a:pt x="19" y="20"/>
                      <a:pt x="17" y="19"/>
                    </a:cubicBezTo>
                    <a:cubicBezTo>
                      <a:pt x="16" y="17"/>
                      <a:pt x="15" y="16"/>
                      <a:pt x="15" y="14"/>
                    </a:cubicBezTo>
                    <a:cubicBezTo>
                      <a:pt x="15" y="13"/>
                      <a:pt x="16" y="12"/>
                      <a:pt x="17" y="10"/>
                    </a:cubicBezTo>
                    <a:cubicBezTo>
                      <a:pt x="19" y="8"/>
                      <a:pt x="21" y="8"/>
                      <a:pt x="25" y="8"/>
                    </a:cubicBezTo>
                    <a:cubicBezTo>
                      <a:pt x="28" y="8"/>
                      <a:pt x="31" y="8"/>
                      <a:pt x="32" y="10"/>
                    </a:cubicBezTo>
                    <a:close/>
                    <a:moveTo>
                      <a:pt x="64" y="1"/>
                    </a:moveTo>
                    <a:cubicBezTo>
                      <a:pt x="54" y="1"/>
                      <a:pt x="54" y="1"/>
                      <a:pt x="54" y="1"/>
                    </a:cubicBezTo>
                    <a:cubicBezTo>
                      <a:pt x="54" y="46"/>
                      <a:pt x="54" y="46"/>
                      <a:pt x="54" y="46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4" y="61"/>
                      <a:pt x="54" y="61"/>
                      <a:pt x="54" y="61"/>
                    </a:cubicBezTo>
                    <a:cubicBezTo>
                      <a:pt x="64" y="61"/>
                      <a:pt x="64" y="61"/>
                      <a:pt x="64" y="61"/>
                    </a:cubicBezTo>
                    <a:lnTo>
                      <a:pt x="64" y="1"/>
                    </a:lnTo>
                    <a:close/>
                    <a:moveTo>
                      <a:pt x="52" y="31"/>
                    </a:moveTo>
                    <a:cubicBezTo>
                      <a:pt x="50" y="31"/>
                      <a:pt x="46" y="32"/>
                      <a:pt x="40" y="32"/>
                    </a:cubicBezTo>
                    <a:cubicBezTo>
                      <a:pt x="33" y="33"/>
                      <a:pt x="28" y="33"/>
                      <a:pt x="24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9" y="42"/>
                      <a:pt x="33" y="42"/>
                      <a:pt x="39" y="42"/>
                    </a:cubicBezTo>
                    <a:cubicBezTo>
                      <a:pt x="45" y="41"/>
                      <a:pt x="49" y="41"/>
                      <a:pt x="52" y="40"/>
                    </a:cubicBezTo>
                    <a:lnTo>
                      <a:pt x="52" y="31"/>
                    </a:lnTo>
                    <a:close/>
                    <a:moveTo>
                      <a:pt x="65" y="69"/>
                    </a:move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59"/>
                      <a:pt x="21" y="59"/>
                      <a:pt x="21" y="59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65" y="78"/>
                      <a:pt x="65" y="78"/>
                      <a:pt x="65" y="78"/>
                    </a:cubicBezTo>
                    <a:lnTo>
                      <a:pt x="65" y="69"/>
                    </a:lnTo>
                    <a:close/>
                    <a:moveTo>
                      <a:pt x="10" y="4"/>
                    </a:moveTo>
                    <a:cubicBezTo>
                      <a:pt x="7" y="7"/>
                      <a:pt x="6" y="11"/>
                      <a:pt x="6" y="14"/>
                    </a:cubicBezTo>
                    <a:cubicBezTo>
                      <a:pt x="6" y="18"/>
                      <a:pt x="7" y="22"/>
                      <a:pt x="10" y="25"/>
                    </a:cubicBezTo>
                    <a:cubicBezTo>
                      <a:pt x="14" y="28"/>
                      <a:pt x="18" y="29"/>
                      <a:pt x="25" y="29"/>
                    </a:cubicBezTo>
                    <a:cubicBezTo>
                      <a:pt x="31" y="29"/>
                      <a:pt x="36" y="28"/>
                      <a:pt x="39" y="25"/>
                    </a:cubicBezTo>
                    <a:cubicBezTo>
                      <a:pt x="42" y="22"/>
                      <a:pt x="44" y="18"/>
                      <a:pt x="44" y="14"/>
                    </a:cubicBezTo>
                    <a:cubicBezTo>
                      <a:pt x="44" y="11"/>
                      <a:pt x="42" y="7"/>
                      <a:pt x="39" y="4"/>
                    </a:cubicBezTo>
                    <a:cubicBezTo>
                      <a:pt x="36" y="1"/>
                      <a:pt x="31" y="0"/>
                      <a:pt x="25" y="0"/>
                    </a:cubicBezTo>
                    <a:cubicBezTo>
                      <a:pt x="18" y="0"/>
                      <a:pt x="14" y="1"/>
                      <a:pt x="10" y="4"/>
                    </a:cubicBez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297156E-377D-480E-9CEA-AA909757E1E7}"/>
              </a:ext>
            </a:extLst>
          </p:cNvPr>
          <p:cNvGrpSpPr/>
          <p:nvPr/>
        </p:nvGrpSpPr>
        <p:grpSpPr>
          <a:xfrm>
            <a:off x="5006754" y="1740951"/>
            <a:ext cx="5750126" cy="2645917"/>
            <a:chOff x="5303912" y="1052736"/>
            <a:chExt cx="5750126" cy="264591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F82E5F2-E54E-AA61-3656-71364207DDEB}"/>
                </a:ext>
              </a:extLst>
            </p:cNvPr>
            <p:cNvGrpSpPr/>
            <p:nvPr/>
          </p:nvGrpSpPr>
          <p:grpSpPr>
            <a:xfrm>
              <a:off x="5303912" y="1052736"/>
              <a:ext cx="5745295" cy="2566630"/>
              <a:chOff x="5247249" y="1628040"/>
              <a:chExt cx="4839264" cy="256663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157BCA0-1D9A-407F-8D1C-1103654C3512}"/>
                  </a:ext>
                </a:extLst>
              </p:cNvPr>
              <p:cNvGrpSpPr/>
              <p:nvPr/>
            </p:nvGrpSpPr>
            <p:grpSpPr>
              <a:xfrm>
                <a:off x="5247249" y="1628040"/>
                <a:ext cx="4839264" cy="562813"/>
                <a:chOff x="3723249" y="1936150"/>
                <a:chExt cx="4839264" cy="562813"/>
              </a:xfrm>
            </p:grpSpPr>
            <p:sp>
              <p:nvSpPr>
                <p:cNvPr id="51" name="사각형: 둥근 모서리 50">
                  <a:extLst>
                    <a:ext uri="{FF2B5EF4-FFF2-40B4-BE49-F238E27FC236}">
                      <a16:creationId xmlns:a16="http://schemas.microsoft.com/office/drawing/2014/main" id="{7119F163-8755-B574-504C-FF8BE3728538}"/>
                    </a:ext>
                  </a:extLst>
                </p:cNvPr>
                <p:cNvSpPr/>
                <p:nvPr/>
              </p:nvSpPr>
              <p:spPr>
                <a:xfrm>
                  <a:off x="3827896" y="1936150"/>
                  <a:ext cx="363104" cy="439937"/>
                </a:xfrm>
                <a:prstGeom prst="roundRect">
                  <a:avLst/>
                </a:prstGeom>
                <a:solidFill>
                  <a:srgbClr val="02259D"/>
                </a:solidFill>
              </p:spPr>
              <p:txBody>
                <a:bodyPr wrap="none" tIns="108000" anchor="ctr" anchorCtr="0">
                  <a:noAutofit/>
                </a:bodyPr>
                <a:lstStyle/>
                <a:p>
                  <a:pPr algn="ctr">
                    <a:spcAft>
                      <a:spcPts val="420"/>
                    </a:spcAft>
                    <a:defRPr/>
                  </a:pPr>
                  <a:r>
                    <a:rPr lang="en-US" altLang="ko-KR" sz="2400" spc="-21" dirty="0">
                      <a:ln>
                        <a:solidFill>
                          <a:srgbClr val="6090C4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Ⅰ</a:t>
                  </a:r>
                </a:p>
              </p:txBody>
            </p:sp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2491D622-D55E-48CB-2E57-FC47E0B8A26F}"/>
                    </a:ext>
                  </a:extLst>
                </p:cNvPr>
                <p:cNvGrpSpPr/>
                <p:nvPr/>
              </p:nvGrpSpPr>
              <p:grpSpPr>
                <a:xfrm>
                  <a:off x="3723249" y="2425670"/>
                  <a:ext cx="4839264" cy="73293"/>
                  <a:chOff x="-2702675" y="3107024"/>
                  <a:chExt cx="6460590" cy="76687"/>
                </a:xfrm>
              </p:grpSpPr>
              <p:cxnSp>
                <p:nvCxnSpPr>
                  <p:cNvPr id="48" name="직선 연결선 47">
                    <a:extLst>
                      <a:ext uri="{FF2B5EF4-FFF2-40B4-BE49-F238E27FC236}">
                        <a16:creationId xmlns:a16="http://schemas.microsoft.com/office/drawing/2014/main" id="{FE49C360-7257-BD44-EA65-639C13EB66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2702675" y="3107024"/>
                    <a:ext cx="6460590" cy="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직선 연결선 48">
                    <a:extLst>
                      <a:ext uri="{FF2B5EF4-FFF2-40B4-BE49-F238E27FC236}">
                        <a16:creationId xmlns:a16="http://schemas.microsoft.com/office/drawing/2014/main" id="{D0A7989B-2080-C47F-9353-A6874AA76DD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626760" y="3108560"/>
                    <a:ext cx="127082" cy="75151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10F4B6B4-501A-C978-0989-DA46706D7986}"/>
                    </a:ext>
                  </a:extLst>
                </p:cNvPr>
                <p:cNvSpPr/>
                <p:nvPr/>
              </p:nvSpPr>
              <p:spPr>
                <a:xfrm>
                  <a:off x="4212607" y="1956989"/>
                  <a:ext cx="410490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2400" b="1">
                      <a:gradFill>
                        <a:gsLst>
                          <a:gs pos="0">
                            <a:prstClr val="black"/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Micro</a:t>
                  </a:r>
                  <a:r>
                    <a:rPr lang="ko-KR" altLang="en-US" sz="2400" b="1">
                      <a:gradFill>
                        <a:gsLst>
                          <a:gs pos="0">
                            <a:prstClr val="black"/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 </a:t>
                  </a:r>
                  <a:r>
                    <a:rPr lang="en-US" altLang="ko-KR" sz="2400" b="1">
                      <a:gradFill>
                        <a:gsLst>
                          <a:gs pos="0">
                            <a:prstClr val="black"/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XRCE-DDS</a:t>
                  </a:r>
                  <a:r>
                    <a:rPr lang="ko-KR" altLang="en-US" sz="2400" b="1">
                      <a:gradFill>
                        <a:gsLst>
                          <a:gs pos="0">
                            <a:prstClr val="black"/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 </a:t>
                  </a:r>
                  <a:r>
                    <a:rPr lang="en-US" altLang="ko-KR" sz="2400" b="1">
                      <a:gradFill>
                        <a:gsLst>
                          <a:gs pos="0">
                            <a:prstClr val="black"/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Agent</a:t>
                  </a:r>
                  <a:r>
                    <a:rPr lang="ko-KR" altLang="en-US" sz="2400" b="1">
                      <a:gradFill>
                        <a:gsLst>
                          <a:gs pos="0">
                            <a:prstClr val="black"/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 설치</a:t>
                  </a:r>
                  <a:endParaRPr lang="en-US" altLang="ko-KR" sz="2400" b="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path path="circle">
                        <a:fillToRect l="100000" t="100000"/>
                      </a:path>
                    </a:gra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1A5EF20-67B3-066D-54C4-B4383ED241D0}"/>
                  </a:ext>
                </a:extLst>
              </p:cNvPr>
              <p:cNvGrpSpPr/>
              <p:nvPr/>
            </p:nvGrpSpPr>
            <p:grpSpPr>
              <a:xfrm>
                <a:off x="5247249" y="2317373"/>
                <a:ext cx="4839264" cy="562813"/>
                <a:chOff x="3723249" y="2631336"/>
                <a:chExt cx="4839264" cy="562813"/>
              </a:xfrm>
            </p:grpSpPr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5609750A-9FEA-5E19-6828-6014BF01FF97}"/>
                    </a:ext>
                  </a:extLst>
                </p:cNvPr>
                <p:cNvSpPr/>
                <p:nvPr/>
              </p:nvSpPr>
              <p:spPr>
                <a:xfrm>
                  <a:off x="3827896" y="2631336"/>
                  <a:ext cx="363104" cy="439937"/>
                </a:xfrm>
                <a:prstGeom prst="roundRect">
                  <a:avLst/>
                </a:prstGeom>
                <a:solidFill>
                  <a:srgbClr val="02259D"/>
                </a:solidFill>
              </p:spPr>
              <p:txBody>
                <a:bodyPr wrap="none" tIns="108000" anchor="ctr" anchorCtr="0">
                  <a:noAutofit/>
                </a:bodyPr>
                <a:lstStyle/>
                <a:p>
                  <a:pPr algn="ctr">
                    <a:spcAft>
                      <a:spcPts val="420"/>
                    </a:spcAft>
                    <a:defRPr/>
                  </a:pPr>
                  <a:r>
                    <a:rPr lang="en-US" altLang="ko-KR" sz="2400" spc="-21" dirty="0">
                      <a:ln>
                        <a:solidFill>
                          <a:srgbClr val="6090C4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Ⅱ</a:t>
                  </a:r>
                </a:p>
              </p:txBody>
            </p: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F1566AC-CA19-9C1B-F6D8-726EB2A97BD6}"/>
                    </a:ext>
                  </a:extLst>
                </p:cNvPr>
                <p:cNvGrpSpPr/>
                <p:nvPr/>
              </p:nvGrpSpPr>
              <p:grpSpPr>
                <a:xfrm>
                  <a:off x="3723249" y="3120856"/>
                  <a:ext cx="4839264" cy="73293"/>
                  <a:chOff x="-2702675" y="3107024"/>
                  <a:chExt cx="6460590" cy="76687"/>
                </a:xfrm>
              </p:grpSpPr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A7DD0EA6-492A-84CC-4F44-D3B788B49C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2702675" y="3107024"/>
                    <a:ext cx="6460590" cy="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연결선 41">
                    <a:extLst>
                      <a:ext uri="{FF2B5EF4-FFF2-40B4-BE49-F238E27FC236}">
                        <a16:creationId xmlns:a16="http://schemas.microsoft.com/office/drawing/2014/main" id="{B5994312-5A36-93FB-2EF4-78E5BC9F1CF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626760" y="3108560"/>
                    <a:ext cx="127082" cy="75151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A9C16076-37B8-B562-C38C-EE6AF3EB8F37}"/>
                    </a:ext>
                  </a:extLst>
                </p:cNvPr>
                <p:cNvSpPr/>
                <p:nvPr/>
              </p:nvSpPr>
              <p:spPr>
                <a:xfrm>
                  <a:off x="4212607" y="2652175"/>
                  <a:ext cx="215655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2400" b="1">
                      <a:gradFill>
                        <a:gsLst>
                          <a:gs pos="0">
                            <a:prstClr val="black"/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px4_msgs </a:t>
                  </a:r>
                  <a:r>
                    <a:rPr lang="ko-KR" altLang="en-US" sz="2400" b="1">
                      <a:gradFill>
                        <a:gsLst>
                          <a:gs pos="0">
                            <a:prstClr val="black"/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설치</a:t>
                  </a:r>
                  <a:endParaRPr lang="en-US" altLang="ko-KR" sz="2400" b="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path path="circle">
                        <a:fillToRect l="100000" t="100000"/>
                      </a:path>
                    </a:gra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19AB43E6-1259-9C9A-15A3-88876F3A62B2}"/>
                  </a:ext>
                </a:extLst>
              </p:cNvPr>
              <p:cNvGrpSpPr/>
              <p:nvPr/>
            </p:nvGrpSpPr>
            <p:grpSpPr>
              <a:xfrm>
                <a:off x="5247249" y="3006706"/>
                <a:ext cx="4839264" cy="1187964"/>
                <a:chOff x="3723249" y="3326523"/>
                <a:chExt cx="4839264" cy="1187964"/>
              </a:xfrm>
            </p:grpSpPr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5404F29-7233-7766-8A00-8AF88CBFFD45}"/>
                    </a:ext>
                  </a:extLst>
                </p:cNvPr>
                <p:cNvSpPr/>
                <p:nvPr/>
              </p:nvSpPr>
              <p:spPr>
                <a:xfrm>
                  <a:off x="3827896" y="3326523"/>
                  <a:ext cx="363104" cy="439937"/>
                </a:xfrm>
                <a:prstGeom prst="roundRect">
                  <a:avLst/>
                </a:prstGeom>
                <a:solidFill>
                  <a:srgbClr val="02259D"/>
                </a:solidFill>
              </p:spPr>
              <p:txBody>
                <a:bodyPr wrap="none" tIns="108000" anchor="ctr" anchorCtr="0">
                  <a:noAutofit/>
                </a:bodyPr>
                <a:lstStyle/>
                <a:p>
                  <a:pPr algn="ctr">
                    <a:spcAft>
                      <a:spcPts val="420"/>
                    </a:spcAft>
                    <a:defRPr/>
                  </a:pPr>
                  <a:r>
                    <a:rPr lang="en-US" altLang="ko-KR" sz="2400" spc="-21" dirty="0">
                      <a:ln>
                        <a:solidFill>
                          <a:srgbClr val="6090C4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Ⅲ</a:t>
                  </a:r>
                </a:p>
              </p:txBody>
            </p:sp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A9F316BC-BF6B-5D8B-48CB-ED17FFAE7D5E}"/>
                    </a:ext>
                  </a:extLst>
                </p:cNvPr>
                <p:cNvGrpSpPr/>
                <p:nvPr/>
              </p:nvGrpSpPr>
              <p:grpSpPr>
                <a:xfrm>
                  <a:off x="3723249" y="3816043"/>
                  <a:ext cx="4839264" cy="73293"/>
                  <a:chOff x="-2702675" y="3107024"/>
                  <a:chExt cx="6460590" cy="76687"/>
                </a:xfrm>
              </p:grpSpPr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4C7892F5-E635-3A1C-D077-2566503B9C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2702675" y="3107024"/>
                    <a:ext cx="6460590" cy="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7740F482-7F03-E7B8-F642-5A0B7A8C46A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626760" y="3108560"/>
                    <a:ext cx="127082" cy="75151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A5587455-4F22-9C31-42F8-C36B1E1A4A49}"/>
                    </a:ext>
                  </a:extLst>
                </p:cNvPr>
                <p:cNvSpPr/>
                <p:nvPr/>
              </p:nvSpPr>
              <p:spPr>
                <a:xfrm>
                  <a:off x="4212607" y="4052822"/>
                  <a:ext cx="15559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endParaRPr lang="en-US" altLang="ko-KR" sz="2400" b="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path path="circle">
                        <a:fillToRect l="100000" t="100000"/>
                      </a:path>
                    </a:gra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5192787-08B4-41F7-84D8-C3E42F528DCB}"/>
                </a:ext>
              </a:extLst>
            </p:cNvPr>
            <p:cNvCxnSpPr/>
            <p:nvPr/>
          </p:nvCxnSpPr>
          <p:spPr>
            <a:xfrm flipV="1">
              <a:off x="10941026" y="3626828"/>
              <a:ext cx="113012" cy="71825"/>
            </a:xfrm>
            <a:prstGeom prst="line">
              <a:avLst/>
            </a:prstGeom>
            <a:ln w="127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0240D47-3A1E-48C7-B6D8-B6064F2695C8}"/>
                </a:ext>
              </a:extLst>
            </p:cNvPr>
            <p:cNvSpPr/>
            <p:nvPr/>
          </p:nvSpPr>
          <p:spPr>
            <a:xfrm>
              <a:off x="5854504" y="2446406"/>
              <a:ext cx="29145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2400" b="1">
                  <a:gradFill>
                    <a:gsLst>
                      <a:gs pos="0">
                        <a:prstClr val="black"/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path path="circle">
                      <a:fillToRect l="100000" t="100000"/>
                    </a:path>
                  </a:gra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PX4 &amp; ROS2 </a:t>
              </a:r>
              <a:r>
                <a:rPr lang="ko-KR" altLang="en-US" sz="2400" b="1">
                  <a:gradFill>
                    <a:gsLst>
                      <a:gs pos="0">
                        <a:prstClr val="black"/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path path="circle">
                      <a:fillToRect l="100000" t="100000"/>
                    </a:path>
                  </a:gra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연동</a:t>
              </a:r>
              <a:endParaRPr lang="en-US" altLang="ko-KR" sz="2400" b="1" dirty="0">
                <a:gradFill>
                  <a:gsLst>
                    <a:gs pos="0">
                      <a:prstClr val="black"/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path path="circle">
                    <a:fillToRect l="100000" t="100000"/>
                  </a:path>
                </a:gra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42516DBD-FD17-4B28-80F2-7BBF46F6E005}"/>
              </a:ext>
            </a:extLst>
          </p:cNvPr>
          <p:cNvSpPr/>
          <p:nvPr/>
        </p:nvSpPr>
        <p:spPr>
          <a:xfrm>
            <a:off x="5126260" y="3808949"/>
            <a:ext cx="431086" cy="439937"/>
          </a:xfrm>
          <a:prstGeom prst="roundRect">
            <a:avLst/>
          </a:prstGeom>
          <a:solidFill>
            <a:srgbClr val="02259D"/>
          </a:solidFill>
        </p:spPr>
        <p:txBody>
          <a:bodyPr wrap="none" tIns="108000" anchor="ctr" anchorCtr="0">
            <a:noAutofit/>
          </a:bodyPr>
          <a:lstStyle/>
          <a:p>
            <a:pPr algn="ctr">
              <a:spcAft>
                <a:spcPts val="420"/>
              </a:spcAft>
              <a:defRPr/>
            </a:pPr>
            <a:r>
              <a:rPr lang="en-US" altLang="ko-KR" sz="2400" spc="-21" dirty="0">
                <a:ln>
                  <a:solidFill>
                    <a:srgbClr val="6090C4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Ⅳ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A68E18-B5D2-44EE-B779-1857937EEF8A}"/>
              </a:ext>
            </a:extLst>
          </p:cNvPr>
          <p:cNvSpPr txBox="1"/>
          <p:nvPr/>
        </p:nvSpPr>
        <p:spPr>
          <a:xfrm>
            <a:off x="5554187" y="3810825"/>
            <a:ext cx="4290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2400" b="1" dirty="0">
              <a:gradFill>
                <a:gsLst>
                  <a:gs pos="0">
                    <a:prstClr val="black"/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path path="circle">
                  <a:fillToRect l="100000" t="100000"/>
                </a:path>
              </a:gra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4B3F4F8-2E60-452C-AE95-AFEFB39F956E}"/>
              </a:ext>
            </a:extLst>
          </p:cNvPr>
          <p:cNvCxnSpPr>
            <a:cxnSpLocks/>
          </p:cNvCxnSpPr>
          <p:nvPr/>
        </p:nvCxnSpPr>
        <p:spPr>
          <a:xfrm>
            <a:off x="5011585" y="4307581"/>
            <a:ext cx="5745295" cy="0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518AE7-52CB-84BD-B2AF-4E8E966FBBD0}"/>
              </a:ext>
            </a:extLst>
          </p:cNvPr>
          <p:cNvSpPr/>
          <p:nvPr/>
        </p:nvSpPr>
        <p:spPr>
          <a:xfrm>
            <a:off x="5126260" y="4386204"/>
            <a:ext cx="431086" cy="439937"/>
          </a:xfrm>
          <a:prstGeom prst="roundRect">
            <a:avLst/>
          </a:prstGeom>
          <a:solidFill>
            <a:srgbClr val="02259D"/>
          </a:solidFill>
        </p:spPr>
        <p:txBody>
          <a:bodyPr wrap="none" tIns="108000" anchor="ctr" anchorCtr="0">
            <a:noAutofit/>
          </a:bodyPr>
          <a:lstStyle/>
          <a:p>
            <a:pPr algn="ctr">
              <a:spcAft>
                <a:spcPts val="420"/>
              </a:spcAft>
              <a:defRPr/>
            </a:pPr>
            <a:r>
              <a:rPr lang="en-US" altLang="ko-KR" sz="2400" spc="-21">
                <a:ln>
                  <a:solidFill>
                    <a:srgbClr val="6090C4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Ⅴ</a:t>
            </a:r>
            <a:endParaRPr lang="en-US" altLang="ko-KR" sz="2400" spc="-21" dirty="0">
              <a:ln>
                <a:solidFill>
                  <a:srgbClr val="6090C4">
                    <a:alpha val="0"/>
                  </a:srgb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961414-4DC9-3940-E0A7-2C22D67DA557}"/>
              </a:ext>
            </a:extLst>
          </p:cNvPr>
          <p:cNvSpPr txBox="1"/>
          <p:nvPr/>
        </p:nvSpPr>
        <p:spPr>
          <a:xfrm>
            <a:off x="5554187" y="4388080"/>
            <a:ext cx="4290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2400" b="1" dirty="0">
              <a:gradFill>
                <a:gsLst>
                  <a:gs pos="0">
                    <a:prstClr val="black"/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path path="circle">
                  <a:fillToRect l="100000" t="100000"/>
                </a:path>
              </a:gra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D836A2-8A85-65C3-17F5-F70AD153EF12}"/>
              </a:ext>
            </a:extLst>
          </p:cNvPr>
          <p:cNvCxnSpPr>
            <a:cxnSpLocks/>
          </p:cNvCxnSpPr>
          <p:nvPr/>
        </p:nvCxnSpPr>
        <p:spPr>
          <a:xfrm>
            <a:off x="5011585" y="4884836"/>
            <a:ext cx="5745295" cy="0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CC6C76F-175B-F8F1-5695-A92395CBA83A}"/>
              </a:ext>
            </a:extLst>
          </p:cNvPr>
          <p:cNvSpPr/>
          <p:nvPr/>
        </p:nvSpPr>
        <p:spPr>
          <a:xfrm>
            <a:off x="5126260" y="5007480"/>
            <a:ext cx="431086" cy="439937"/>
          </a:xfrm>
          <a:prstGeom prst="roundRect">
            <a:avLst/>
          </a:prstGeom>
          <a:solidFill>
            <a:srgbClr val="02259D"/>
          </a:solidFill>
        </p:spPr>
        <p:txBody>
          <a:bodyPr wrap="none" tIns="108000" anchor="ctr" anchorCtr="0">
            <a:noAutofit/>
          </a:bodyPr>
          <a:lstStyle/>
          <a:p>
            <a:pPr algn="ctr">
              <a:spcAft>
                <a:spcPts val="420"/>
              </a:spcAft>
              <a:defRPr/>
            </a:pPr>
            <a:r>
              <a:rPr lang="en-US" altLang="ko-KR" sz="2400" spc="-21">
                <a:ln>
                  <a:solidFill>
                    <a:srgbClr val="6090C4">
                      <a:alpha val="0"/>
                    </a:srgbClr>
                  </a:solidFill>
                </a:ln>
                <a:solidFill>
                  <a:schemeClr val="bg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Ⅵ</a:t>
            </a:r>
            <a:endParaRPr lang="en-US" altLang="ko-KR" sz="2400" spc="-21" dirty="0">
              <a:ln>
                <a:solidFill>
                  <a:srgbClr val="6090C4">
                    <a:alpha val="0"/>
                  </a:srgb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C46673-A061-FACC-EBCD-98C7714ABCFB}"/>
              </a:ext>
            </a:extLst>
          </p:cNvPr>
          <p:cNvSpPr txBox="1"/>
          <p:nvPr/>
        </p:nvSpPr>
        <p:spPr>
          <a:xfrm>
            <a:off x="5554187" y="5009356"/>
            <a:ext cx="57452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2400" b="1" dirty="0">
              <a:gradFill>
                <a:gsLst>
                  <a:gs pos="0">
                    <a:prstClr val="black"/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path path="circle">
                  <a:fillToRect l="100000" t="100000"/>
                </a:path>
              </a:gra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AC9EDC5-73BB-8879-4202-B4BA59937F61}"/>
              </a:ext>
            </a:extLst>
          </p:cNvPr>
          <p:cNvCxnSpPr>
            <a:cxnSpLocks/>
          </p:cNvCxnSpPr>
          <p:nvPr/>
        </p:nvCxnSpPr>
        <p:spPr>
          <a:xfrm>
            <a:off x="5011585" y="5506112"/>
            <a:ext cx="5745295" cy="0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935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78EF322-980E-26CA-F9C1-8DBAA9AD9F86}"/>
              </a:ext>
            </a:extLst>
          </p:cNvPr>
          <p:cNvGrpSpPr/>
          <p:nvPr/>
        </p:nvGrpSpPr>
        <p:grpSpPr>
          <a:xfrm>
            <a:off x="0" y="1556792"/>
            <a:ext cx="7104112" cy="3175228"/>
            <a:chOff x="-711200" y="897389"/>
            <a:chExt cx="7104112" cy="317522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533387-28A2-CE61-8B37-0B05C1D2D232}"/>
                </a:ext>
              </a:extLst>
            </p:cNvPr>
            <p:cNvSpPr txBox="1"/>
            <p:nvPr/>
          </p:nvSpPr>
          <p:spPr>
            <a:xfrm flipH="1">
              <a:off x="347720" y="897389"/>
              <a:ext cx="1643783" cy="1862048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pPr algn="ctr" defTabSz="818114">
                <a:defRPr/>
              </a:pPr>
              <a:r>
                <a:rPr lang="en-US" altLang="ko-KR" sz="11500" spc="-122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Ⅰ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9459B1D-5D70-C5D5-0118-34D95439A44E}"/>
                </a:ext>
              </a:extLst>
            </p:cNvPr>
            <p:cNvSpPr/>
            <p:nvPr/>
          </p:nvSpPr>
          <p:spPr>
            <a:xfrm>
              <a:off x="295275" y="960234"/>
              <a:ext cx="1812933" cy="2343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anchor="ctr">
              <a:noAutofit/>
            </a:bodyPr>
            <a:lstStyle/>
            <a:p>
              <a:pPr algn="ctr" defTabSz="818114" latinLnBrk="1">
                <a:defRPr/>
              </a:pPr>
              <a:r>
                <a:rPr lang="en-US" altLang="ko-KR" sz="1610" b="1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돋움체 Bold" panose="02020603020101020101" pitchFamily="18" charset="-127"/>
                  <a:ea typeface="HY헤드라인M" panose="02030600000101010101" pitchFamily="18" charset="-127"/>
                </a:rPr>
                <a:t>Chapter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6099EDB-CD3C-D981-0D79-23F5249DEEA8}"/>
                </a:ext>
              </a:extLst>
            </p:cNvPr>
            <p:cNvSpPr/>
            <p:nvPr/>
          </p:nvSpPr>
          <p:spPr>
            <a:xfrm>
              <a:off x="1460463" y="1980344"/>
              <a:ext cx="4788433" cy="523220"/>
            </a:xfrm>
            <a:prstGeom prst="rect">
              <a:avLst/>
            </a:prstGeom>
            <a:noFill/>
          </p:spPr>
          <p:txBody>
            <a:bodyPr wrap="square" anchor="b" anchorCtr="0">
              <a:spAutoFit/>
            </a:bodyPr>
            <a:lstStyle/>
            <a:p>
              <a:pPr defTabSz="371097" latinLnBrk="1">
                <a:defRPr/>
              </a:pPr>
              <a:r>
                <a:rPr lang="en-US" altLang="ko-KR" sz="28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Micro XRCE-DDS Agent </a:t>
              </a:r>
              <a:r>
                <a:rPr lang="ko-KR" altLang="en-US" sz="28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설치</a:t>
              </a:r>
              <a:endParaRPr lang="en-US" altLang="ko-KR" sz="2800" spc="-40" dirty="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rgbClr val="02259D"/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32D09FF-DFF0-5F5B-0795-DBB65B899631}"/>
                </a:ext>
              </a:extLst>
            </p:cNvPr>
            <p:cNvCxnSpPr>
              <a:cxnSpLocks/>
            </p:cNvCxnSpPr>
            <p:nvPr/>
          </p:nvCxnSpPr>
          <p:spPr>
            <a:xfrm>
              <a:off x="-711200" y="1417530"/>
              <a:ext cx="1574800" cy="0"/>
            </a:xfrm>
            <a:prstGeom prst="line">
              <a:avLst/>
            </a:prstGeom>
            <a:ln>
              <a:solidFill>
                <a:srgbClr val="02259D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3940133-8A91-BEFE-F13C-C0C34F8312F9}"/>
                </a:ext>
              </a:extLst>
            </p:cNvPr>
            <p:cNvSpPr/>
            <p:nvPr/>
          </p:nvSpPr>
          <p:spPr>
            <a:xfrm>
              <a:off x="1460463" y="2759437"/>
              <a:ext cx="4932449" cy="1313180"/>
            </a:xfrm>
            <a:prstGeom prst="rect">
              <a:avLst/>
            </a:prstGeom>
            <a:noFill/>
          </p:spPr>
          <p:txBody>
            <a:bodyPr wrap="square" anchor="t" anchorCtr="0">
              <a:spAutoFit/>
            </a:bodyPr>
            <a:lstStyle/>
            <a:p>
              <a:pPr marL="357188" indent="-357188" defTabSz="371097" latinLnBrk="1">
                <a:spcBef>
                  <a:spcPts val="800"/>
                </a:spcBef>
                <a:buFont typeface="+mj-lt"/>
                <a:buAutoNum type="arabicPeriod"/>
                <a:defRPr/>
              </a:pPr>
              <a:r>
                <a:rPr lang="en-US" altLang="ko-KR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Micro XRCE-DDS Agent </a:t>
              </a:r>
              <a:r>
                <a:rPr lang="ko-KR" altLang="en-US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저장소 복제</a:t>
              </a:r>
              <a:endParaRPr lang="en-US" altLang="ko-KR" sz="2200" spc="-4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  <a:p>
              <a:pPr marL="357188" indent="-357188" defTabSz="371097" latinLnBrk="1">
                <a:spcBef>
                  <a:spcPts val="800"/>
                </a:spcBef>
                <a:buFont typeface="+mj-lt"/>
                <a:buAutoNum type="arabicPeriod"/>
                <a:defRPr/>
              </a:pPr>
              <a:r>
                <a:rPr lang="en-US" altLang="ko-KR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Micro XRCE-DDS Agent </a:t>
              </a:r>
              <a:r>
                <a:rPr lang="ko-KR" altLang="en-US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빌드</a:t>
              </a:r>
              <a:endParaRPr lang="en-US" altLang="ko-KR" sz="2200" spc="-4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  <a:p>
              <a:pPr marL="357188" indent="-357188" defTabSz="371097" latinLnBrk="1">
                <a:spcBef>
                  <a:spcPts val="800"/>
                </a:spcBef>
                <a:buFont typeface="+mj-lt"/>
                <a:buAutoNum type="arabicPeriod"/>
                <a:defRPr/>
              </a:pPr>
              <a:r>
                <a:rPr lang="en-US" altLang="ko-KR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Micro XRCE-DDS Agent </a:t>
              </a:r>
              <a:r>
                <a:rPr lang="ko-KR" altLang="en-US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실행</a:t>
              </a:r>
              <a:endParaRPr lang="ko-KR" altLang="en-US" sz="2200" spc="-40" dirty="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9906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2F3FAD8-4497-B9D2-79E6-557660684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255" y="3998167"/>
            <a:ext cx="4283025" cy="24210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8881E5-14AF-E905-4FE0-CA5CEAFC1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40" y="1050616"/>
            <a:ext cx="3147040" cy="29475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A47ACE-879B-4316-A010-97B35190CC3B}"/>
              </a:ext>
            </a:extLst>
          </p:cNvPr>
          <p:cNvSpPr txBox="1"/>
          <p:nvPr/>
        </p:nvSpPr>
        <p:spPr>
          <a:xfrm>
            <a:off x="562004" y="253900"/>
            <a:ext cx="461665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C37FD-620C-4524-8C56-94F854E44612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Micro XRCE-DDS Agent </a:t>
            </a:r>
            <a:r>
              <a:rPr kumimoji="0" lang="ko-KR" altLang="en-US" sz="2600" b="0" i="0" u="none" strike="noStrike" kern="1200" cap="none" spc="-36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저장소 복제</a:t>
            </a:r>
            <a:endParaRPr kumimoji="0" lang="ko-KR" altLang="en-US" sz="26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60147E-BAF7-4658-8084-04E934F7039F}"/>
              </a:ext>
            </a:extLst>
          </p:cNvPr>
          <p:cNvSpPr txBox="1"/>
          <p:nvPr/>
        </p:nvSpPr>
        <p:spPr>
          <a:xfrm>
            <a:off x="695400" y="2017223"/>
            <a:ext cx="5225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Micro XRCE-DDS Agent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저장소를 복제하기 위해 검색 창에</a:t>
            </a:r>
            <a:b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windows powershell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검색한 후 실행한다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B2261A-B4FA-49FB-A96C-7CC075BBB891}"/>
              </a:ext>
            </a:extLst>
          </p:cNvPr>
          <p:cNvSpPr txBox="1"/>
          <p:nvPr/>
        </p:nvSpPr>
        <p:spPr>
          <a:xfrm>
            <a:off x="534028" y="3159907"/>
            <a:ext cx="66706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Windows PowerShell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Ubuntu-24.04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버전을 실행한 후</a:t>
            </a:r>
            <a:endParaRPr lang="en-US" altLang="ko-KR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cd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명령을 통해 사용자가 원하는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Micro XRCE-DDS Agent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복제할 위치로 이동한 후 아래 명령어를 실행한다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algn="ctr"/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git clone https://github.com/eProsima/Micro-XRCE-DDS-Agent.git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BFB00D-B2A2-4989-83B1-9BC8C29E5A85}"/>
              </a:ext>
            </a:extLst>
          </p:cNvPr>
          <p:cNvSpPr/>
          <p:nvPr/>
        </p:nvSpPr>
        <p:spPr>
          <a:xfrm>
            <a:off x="8328248" y="1700808"/>
            <a:ext cx="1440160" cy="36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073115C7-8F59-47CB-9653-24D2B0B5C22F}"/>
              </a:ext>
            </a:extLst>
          </p:cNvPr>
          <p:cNvSpPr/>
          <p:nvPr/>
        </p:nvSpPr>
        <p:spPr>
          <a:xfrm rot="18900000">
            <a:off x="9868610" y="1656428"/>
            <a:ext cx="488608" cy="485801"/>
          </a:xfrm>
          <a:custGeom>
            <a:avLst/>
            <a:gdLst>
              <a:gd name="connsiteX0" fmla="*/ 578951 w 578951"/>
              <a:gd name="connsiteY0" fmla="*/ 289476 h 578951"/>
              <a:gd name="connsiteX1" fmla="*/ 289476 w 578951"/>
              <a:gd name="connsiteY1" fmla="*/ 578951 h 578951"/>
              <a:gd name="connsiteX2" fmla="*/ 0 w 578951"/>
              <a:gd name="connsiteY2" fmla="*/ 289476 h 578951"/>
              <a:gd name="connsiteX3" fmla="*/ 289476 w 578951"/>
              <a:gd name="connsiteY3" fmla="*/ 0 h 578951"/>
              <a:gd name="connsiteX4" fmla="*/ 578951 w 578951"/>
              <a:gd name="connsiteY4" fmla="*/ 289476 h 57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951" h="578951">
                <a:moveTo>
                  <a:pt x="578951" y="289476"/>
                </a:moveTo>
                <a:cubicBezTo>
                  <a:pt x="578951" y="449348"/>
                  <a:pt x="449349" y="578951"/>
                  <a:pt x="289476" y="578951"/>
                </a:cubicBezTo>
                <a:cubicBezTo>
                  <a:pt x="129603" y="578951"/>
                  <a:pt x="0" y="449348"/>
                  <a:pt x="0" y="289476"/>
                </a:cubicBezTo>
                <a:cubicBezTo>
                  <a:pt x="0" y="129603"/>
                  <a:pt x="129603" y="0"/>
                  <a:pt x="289476" y="0"/>
                </a:cubicBezTo>
                <a:cubicBezTo>
                  <a:pt x="449349" y="0"/>
                  <a:pt x="578951" y="129603"/>
                  <a:pt x="578951" y="289476"/>
                </a:cubicBezTo>
                <a:close/>
              </a:path>
            </a:pathLst>
          </a:custGeom>
          <a:solidFill>
            <a:srgbClr val="FF0000"/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265EA74C-C5C4-4894-82EC-AC4D5E080D8E}"/>
              </a:ext>
            </a:extLst>
          </p:cNvPr>
          <p:cNvSpPr/>
          <p:nvPr/>
        </p:nvSpPr>
        <p:spPr>
          <a:xfrm>
            <a:off x="10052000" y="1763926"/>
            <a:ext cx="98486" cy="253297"/>
          </a:xfrm>
          <a:custGeom>
            <a:avLst/>
            <a:gdLst>
              <a:gd name="connsiteX0" fmla="*/ 48462 w 170854"/>
              <a:gd name="connsiteY0" fmla="*/ 129782 h 301865"/>
              <a:gd name="connsiteX1" fmla="*/ 0 w 170854"/>
              <a:gd name="connsiteY1" fmla="*/ 140051 h 301865"/>
              <a:gd name="connsiteX2" fmla="*/ 0 w 170854"/>
              <a:gd name="connsiteY2" fmla="*/ 36556 h 301865"/>
              <a:gd name="connsiteX3" fmla="*/ 170854 w 170854"/>
              <a:gd name="connsiteY3" fmla="*/ 0 h 301865"/>
              <a:gd name="connsiteX4" fmla="*/ 170854 w 170854"/>
              <a:gd name="connsiteY4" fmla="*/ 301866 h 301865"/>
              <a:gd name="connsiteX5" fmla="*/ 48462 w 170854"/>
              <a:gd name="connsiteY5" fmla="*/ 301866 h 301865"/>
              <a:gd name="connsiteX6" fmla="*/ 48462 w 170854"/>
              <a:gd name="connsiteY6" fmla="*/ 129782 h 301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854" h="301865">
                <a:moveTo>
                  <a:pt x="48462" y="129782"/>
                </a:moveTo>
                <a:lnTo>
                  <a:pt x="0" y="140051"/>
                </a:lnTo>
                <a:lnTo>
                  <a:pt x="0" y="36556"/>
                </a:lnTo>
                <a:lnTo>
                  <a:pt x="170854" y="0"/>
                </a:lnTo>
                <a:lnTo>
                  <a:pt x="170854" y="301866"/>
                </a:lnTo>
                <a:lnTo>
                  <a:pt x="48462" y="301866"/>
                </a:lnTo>
                <a:lnTo>
                  <a:pt x="48462" y="129782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5C9C94-65DF-4D1B-BF1E-E248A8627A50}"/>
              </a:ext>
            </a:extLst>
          </p:cNvPr>
          <p:cNvSpPr/>
          <p:nvPr/>
        </p:nvSpPr>
        <p:spPr>
          <a:xfrm>
            <a:off x="8112224" y="4181155"/>
            <a:ext cx="2520280" cy="1119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FD50AAFB-A376-41BD-A627-00F716C21616}"/>
              </a:ext>
            </a:extLst>
          </p:cNvPr>
          <p:cNvSpPr/>
          <p:nvPr/>
        </p:nvSpPr>
        <p:spPr>
          <a:xfrm rot="18900000">
            <a:off x="10738703" y="4050195"/>
            <a:ext cx="488608" cy="485801"/>
          </a:xfrm>
          <a:custGeom>
            <a:avLst/>
            <a:gdLst>
              <a:gd name="connsiteX0" fmla="*/ 578951 w 578951"/>
              <a:gd name="connsiteY0" fmla="*/ 289476 h 578951"/>
              <a:gd name="connsiteX1" fmla="*/ 289476 w 578951"/>
              <a:gd name="connsiteY1" fmla="*/ 578951 h 578951"/>
              <a:gd name="connsiteX2" fmla="*/ 0 w 578951"/>
              <a:gd name="connsiteY2" fmla="*/ 289476 h 578951"/>
              <a:gd name="connsiteX3" fmla="*/ 289476 w 578951"/>
              <a:gd name="connsiteY3" fmla="*/ 0 h 578951"/>
              <a:gd name="connsiteX4" fmla="*/ 578951 w 578951"/>
              <a:gd name="connsiteY4" fmla="*/ 289476 h 57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951" h="578951">
                <a:moveTo>
                  <a:pt x="578951" y="289476"/>
                </a:moveTo>
                <a:cubicBezTo>
                  <a:pt x="578951" y="449348"/>
                  <a:pt x="449349" y="578951"/>
                  <a:pt x="289476" y="578951"/>
                </a:cubicBezTo>
                <a:cubicBezTo>
                  <a:pt x="129603" y="578951"/>
                  <a:pt x="0" y="449348"/>
                  <a:pt x="0" y="289476"/>
                </a:cubicBezTo>
                <a:cubicBezTo>
                  <a:pt x="0" y="129603"/>
                  <a:pt x="129603" y="0"/>
                  <a:pt x="289476" y="0"/>
                </a:cubicBezTo>
                <a:cubicBezTo>
                  <a:pt x="449349" y="0"/>
                  <a:pt x="578951" y="129603"/>
                  <a:pt x="578951" y="289476"/>
                </a:cubicBezTo>
                <a:close/>
              </a:path>
            </a:pathLst>
          </a:custGeom>
          <a:solidFill>
            <a:srgbClr val="FC5D2B"/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157235F2-5ED7-4546-BD3B-A69A476C74AF}"/>
              </a:ext>
            </a:extLst>
          </p:cNvPr>
          <p:cNvSpPr/>
          <p:nvPr/>
        </p:nvSpPr>
        <p:spPr>
          <a:xfrm>
            <a:off x="10915691" y="4157698"/>
            <a:ext cx="137547" cy="253303"/>
          </a:xfrm>
          <a:custGeom>
            <a:avLst/>
            <a:gdLst>
              <a:gd name="connsiteX0" fmla="*/ 81320 w 238618"/>
              <a:gd name="connsiteY0" fmla="*/ 182760 h 301873"/>
              <a:gd name="connsiteX1" fmla="*/ 113765 w 238618"/>
              <a:gd name="connsiteY1" fmla="*/ 121567 h 301873"/>
              <a:gd name="connsiteX2" fmla="*/ 82145 w 238618"/>
              <a:gd name="connsiteY2" fmla="*/ 98567 h 301873"/>
              <a:gd name="connsiteX3" fmla="*/ 18072 w 238618"/>
              <a:gd name="connsiteY3" fmla="*/ 114996 h 301873"/>
              <a:gd name="connsiteX4" fmla="*/ 18072 w 238618"/>
              <a:gd name="connsiteY4" fmla="*/ 23001 h 301873"/>
              <a:gd name="connsiteX5" fmla="*/ 119924 w 238618"/>
              <a:gd name="connsiteY5" fmla="*/ 0 h 301873"/>
              <a:gd name="connsiteX6" fmla="*/ 238618 w 238618"/>
              <a:gd name="connsiteY6" fmla="*/ 94050 h 301873"/>
              <a:gd name="connsiteX7" fmla="*/ 167981 w 238618"/>
              <a:gd name="connsiteY7" fmla="*/ 206585 h 301873"/>
              <a:gd name="connsiteX8" fmla="*/ 168393 w 238618"/>
              <a:gd name="connsiteY8" fmla="*/ 207410 h 301873"/>
              <a:gd name="connsiteX9" fmla="*/ 234514 w 238618"/>
              <a:gd name="connsiteY9" fmla="*/ 207410 h 301873"/>
              <a:gd name="connsiteX10" fmla="*/ 234514 w 238618"/>
              <a:gd name="connsiteY10" fmla="*/ 301873 h 301873"/>
              <a:gd name="connsiteX11" fmla="*/ 413 w 238618"/>
              <a:gd name="connsiteY11" fmla="*/ 301873 h 301873"/>
              <a:gd name="connsiteX12" fmla="*/ 0 w 238618"/>
              <a:gd name="connsiteY12" fmla="*/ 301055 h 301873"/>
              <a:gd name="connsiteX13" fmla="*/ 81320 w 238618"/>
              <a:gd name="connsiteY13" fmla="*/ 182774 h 3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8618" h="301873">
                <a:moveTo>
                  <a:pt x="81320" y="182760"/>
                </a:moveTo>
                <a:cubicBezTo>
                  <a:pt x="104320" y="149496"/>
                  <a:pt x="113765" y="134710"/>
                  <a:pt x="113765" y="121567"/>
                </a:cubicBezTo>
                <a:cubicBezTo>
                  <a:pt x="113765" y="105138"/>
                  <a:pt x="100210" y="98567"/>
                  <a:pt x="82145" y="98567"/>
                </a:cubicBezTo>
                <a:cubicBezTo>
                  <a:pt x="61612" y="98567"/>
                  <a:pt x="35738" y="107194"/>
                  <a:pt x="18072" y="114996"/>
                </a:cubicBezTo>
                <a:lnTo>
                  <a:pt x="18072" y="23001"/>
                </a:lnTo>
                <a:cubicBezTo>
                  <a:pt x="44771" y="10682"/>
                  <a:pt x="79264" y="0"/>
                  <a:pt x="119924" y="0"/>
                </a:cubicBezTo>
                <a:cubicBezTo>
                  <a:pt x="206173" y="0"/>
                  <a:pt x="238618" y="48874"/>
                  <a:pt x="238618" y="94050"/>
                </a:cubicBezTo>
                <a:cubicBezTo>
                  <a:pt x="238618" y="139226"/>
                  <a:pt x="203299" y="176188"/>
                  <a:pt x="167981" y="206585"/>
                </a:cubicBezTo>
                <a:lnTo>
                  <a:pt x="168393" y="207410"/>
                </a:lnTo>
                <a:lnTo>
                  <a:pt x="234514" y="207410"/>
                </a:lnTo>
                <a:lnTo>
                  <a:pt x="234514" y="301873"/>
                </a:lnTo>
                <a:lnTo>
                  <a:pt x="413" y="301873"/>
                </a:lnTo>
                <a:lnTo>
                  <a:pt x="0" y="301055"/>
                </a:lnTo>
                <a:lnTo>
                  <a:pt x="81320" y="182774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6197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26F0E-2F42-A642-ABA7-4120DFD9F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594D5C7-785D-974D-3F4D-2A859855A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5" y="4797152"/>
            <a:ext cx="5457615" cy="13187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E8F15B-399D-4AF9-2321-E30D62AAD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695" y="942860"/>
            <a:ext cx="3600400" cy="194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7AA4F8-046A-C3C5-F5AA-5F4F2F32844A}"/>
              </a:ext>
            </a:extLst>
          </p:cNvPr>
          <p:cNvSpPr txBox="1"/>
          <p:nvPr/>
        </p:nvSpPr>
        <p:spPr>
          <a:xfrm>
            <a:off x="562004" y="253900"/>
            <a:ext cx="461665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EE6068-21EA-F1DE-9604-46C3CE0C4F37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lvl="0">
              <a:defRPr/>
            </a:pPr>
            <a:r>
              <a:rPr lang="en-US" altLang="ko-KR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Micro XRCE-DDS Agent </a:t>
            </a:r>
            <a:r>
              <a:rPr lang="ko-KR" altLang="en-US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빌드</a:t>
            </a:r>
            <a:endParaRPr lang="ko-KR" altLang="en-US" sz="2600" spc="-36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EF979-0A04-14C7-C5A1-5FA8FAB3A368}"/>
              </a:ext>
            </a:extLst>
          </p:cNvPr>
          <p:cNvSpPr txBox="1"/>
          <p:nvPr/>
        </p:nvSpPr>
        <p:spPr>
          <a:xfrm>
            <a:off x="394335" y="834221"/>
            <a:ext cx="718645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빌드를 위해서 순서대로 명령어를 실행한다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저장소를 복제한 폴더로 이동한다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cd Micro-XRCE-DDS-Agent</a:t>
            </a:r>
          </a:p>
          <a:p>
            <a:pPr marL="342900" indent="-342900">
              <a:buAutoNum type="arabicPeriod"/>
            </a:pP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이동한 후 빌드를 위해서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mkdir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명령어를 통해 디렉토리를 생성한 후 이동한다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b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mkdir build &amp;&amp; cd build</a:t>
            </a:r>
          </a:p>
          <a:p>
            <a:pPr marL="342900" indent="-342900">
              <a:buAutoNum type="arabicPeriod"/>
            </a:pP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cmake ..</a:t>
            </a:r>
          </a:p>
          <a:p>
            <a:pPr marL="342900" indent="-342900">
              <a:buAutoNum type="arabicPeriod"/>
            </a:pP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make –j </a:t>
            </a:r>
          </a:p>
          <a:p>
            <a:pPr lvl="1"/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4-1. “make –j”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명령 실행 중 </a:t>
            </a:r>
            <a:r>
              <a:rPr lang="en-US" altLang="ko-KR" sz="1600">
                <a:solidFill>
                  <a:srgbClr val="FF0000"/>
                </a:solidFill>
              </a:rPr>
              <a:t>Killed signal terminated program </a:t>
            </a:r>
            <a:r>
              <a:rPr lang="ko-KR" altLang="en-US" sz="1600"/>
              <a:t>다음과 같은 오류 메시지가 출력되며 </a:t>
            </a:r>
            <a:r>
              <a:rPr lang="en-US" altLang="ko-KR" sz="1600"/>
              <a:t>make</a:t>
            </a:r>
            <a:r>
              <a:rPr lang="ko-KR" altLang="en-US" sz="1600"/>
              <a:t>가 멈추면 </a:t>
            </a:r>
            <a:r>
              <a:rPr lang="en-US" altLang="ko-KR" sz="1600"/>
              <a:t>“make –j2” </a:t>
            </a:r>
            <a:r>
              <a:rPr lang="ko-KR" altLang="en-US" sz="1600"/>
              <a:t>명령으로 재실행한다</a:t>
            </a:r>
            <a:r>
              <a:rPr lang="en-US" altLang="ko-KR" sz="1600"/>
              <a:t>.</a:t>
            </a:r>
            <a:endParaRPr lang="en-US" altLang="ko-KR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sudo make install</a:t>
            </a:r>
          </a:p>
          <a:p>
            <a:pPr marL="342900" indent="-342900">
              <a:buAutoNum type="arabicPeriod"/>
            </a:pP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install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완료되면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“sudo ldconfig”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명령을 실행한다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b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명령 실행 후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“ldconfig -p | grep microxrcedds”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명령을 실행 했을 때</a:t>
            </a:r>
            <a:b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이미지와 같이 나타나면 빌드 성공이다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7289EC-1935-DF20-49A3-39E9B684471D}"/>
              </a:ext>
            </a:extLst>
          </p:cNvPr>
          <p:cNvSpPr/>
          <p:nvPr/>
        </p:nvSpPr>
        <p:spPr>
          <a:xfrm>
            <a:off x="9196128" y="1094944"/>
            <a:ext cx="1220352" cy="1738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913991-533A-46A2-F78F-670AADF4DE9A}"/>
              </a:ext>
            </a:extLst>
          </p:cNvPr>
          <p:cNvSpPr/>
          <p:nvPr/>
        </p:nvSpPr>
        <p:spPr>
          <a:xfrm>
            <a:off x="400793" y="4808562"/>
            <a:ext cx="2958904" cy="589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C3404B-24F8-6429-A1CF-AFD930DF8E74}"/>
              </a:ext>
            </a:extLst>
          </p:cNvPr>
          <p:cNvSpPr/>
          <p:nvPr/>
        </p:nvSpPr>
        <p:spPr>
          <a:xfrm>
            <a:off x="10132230" y="1580249"/>
            <a:ext cx="1220352" cy="193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43D9F21-C40F-ACEE-0214-8DD08BA9B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207" y="2905379"/>
            <a:ext cx="4086888" cy="110070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379A209-3E36-EE51-8234-1E1CC486CF25}"/>
              </a:ext>
            </a:extLst>
          </p:cNvPr>
          <p:cNvSpPr/>
          <p:nvPr/>
        </p:nvSpPr>
        <p:spPr>
          <a:xfrm>
            <a:off x="10309430" y="3789040"/>
            <a:ext cx="950508" cy="144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E7217E9-48BF-8EAA-E6A7-DBF67F824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601" y="4026168"/>
            <a:ext cx="5131494" cy="53484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1CC6D-0868-9B8D-F615-BD4DE4D9E0C3}"/>
              </a:ext>
            </a:extLst>
          </p:cNvPr>
          <p:cNvSpPr/>
          <p:nvPr/>
        </p:nvSpPr>
        <p:spPr>
          <a:xfrm>
            <a:off x="6960095" y="4121411"/>
            <a:ext cx="4735999" cy="4926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24" name="그래픽 380">
            <a:extLst>
              <a:ext uri="{FF2B5EF4-FFF2-40B4-BE49-F238E27FC236}">
                <a16:creationId xmlns:a16="http://schemas.microsoft.com/office/drawing/2014/main" id="{402C5DC5-570C-C78A-D0C4-1D506C53607A}"/>
              </a:ext>
            </a:extLst>
          </p:cNvPr>
          <p:cNvGrpSpPr/>
          <p:nvPr/>
        </p:nvGrpSpPr>
        <p:grpSpPr>
          <a:xfrm>
            <a:off x="10398893" y="794906"/>
            <a:ext cx="687026" cy="687026"/>
            <a:chOff x="577620" y="4032679"/>
            <a:chExt cx="818760" cy="818760"/>
          </a:xfrm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BC9878A2-80CD-9468-ABF5-20CAFC4D7A34}"/>
                </a:ext>
              </a:extLst>
            </p:cNvPr>
            <p:cNvSpPr/>
            <p:nvPr/>
          </p:nvSpPr>
          <p:spPr>
            <a:xfrm rot="-2700000">
              <a:off x="697525" y="4152583"/>
              <a:ext cx="578951" cy="578951"/>
            </a:xfrm>
            <a:custGeom>
              <a:avLst/>
              <a:gdLst>
                <a:gd name="connsiteX0" fmla="*/ 578951 w 578951"/>
                <a:gd name="connsiteY0" fmla="*/ 289476 h 578951"/>
                <a:gd name="connsiteX1" fmla="*/ 289476 w 578951"/>
                <a:gd name="connsiteY1" fmla="*/ 578951 h 578951"/>
                <a:gd name="connsiteX2" fmla="*/ 0 w 578951"/>
                <a:gd name="connsiteY2" fmla="*/ 289476 h 578951"/>
                <a:gd name="connsiteX3" fmla="*/ 289476 w 578951"/>
                <a:gd name="connsiteY3" fmla="*/ 0 h 578951"/>
                <a:gd name="connsiteX4" fmla="*/ 578951 w 578951"/>
                <a:gd name="connsiteY4" fmla="*/ 289476 h 57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951" h="578951">
                  <a:moveTo>
                    <a:pt x="578951" y="289476"/>
                  </a:moveTo>
                  <a:cubicBezTo>
                    <a:pt x="578951" y="449348"/>
                    <a:pt x="449349" y="578951"/>
                    <a:pt x="289476" y="578951"/>
                  </a:cubicBezTo>
                  <a:cubicBezTo>
                    <a:pt x="129603" y="578951"/>
                    <a:pt x="0" y="449348"/>
                    <a:pt x="0" y="289476"/>
                  </a:cubicBezTo>
                  <a:cubicBezTo>
                    <a:pt x="0" y="129603"/>
                    <a:pt x="129603" y="0"/>
                    <a:pt x="289476" y="0"/>
                  </a:cubicBezTo>
                  <a:cubicBezTo>
                    <a:pt x="449349" y="0"/>
                    <a:pt x="578951" y="129603"/>
                    <a:pt x="578951" y="289476"/>
                  </a:cubicBezTo>
                  <a:close/>
                </a:path>
              </a:pathLst>
            </a:custGeom>
            <a:solidFill>
              <a:srgbClr val="FF0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KoPub돋움체 Bold" panose="02020603020101020101" pitchFamily="18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51543226-6CF6-B67A-F507-566FE4CA2EE4}"/>
                </a:ext>
              </a:extLst>
            </p:cNvPr>
            <p:cNvSpPr/>
            <p:nvPr/>
          </p:nvSpPr>
          <p:spPr>
            <a:xfrm>
              <a:off x="887512" y="4280548"/>
              <a:ext cx="383974" cy="438088"/>
            </a:xfrm>
            <a:custGeom>
              <a:avLst/>
              <a:gdLst>
                <a:gd name="connsiteX0" fmla="*/ 383924 w 383974"/>
                <a:gd name="connsiteY0" fmla="*/ 213070 h 438088"/>
                <a:gd name="connsiteX1" fmla="*/ 382259 w 383974"/>
                <a:gd name="connsiteY1" fmla="*/ 213425 h 438088"/>
                <a:gd name="connsiteX2" fmla="*/ 382259 w 383974"/>
                <a:gd name="connsiteY2" fmla="*/ 211405 h 438088"/>
                <a:gd name="connsiteX3" fmla="*/ 380595 w 383974"/>
                <a:gd name="connsiteY3" fmla="*/ 211760 h 438088"/>
                <a:gd name="connsiteX4" fmla="*/ 380595 w 383974"/>
                <a:gd name="connsiteY4" fmla="*/ 209741 h 438088"/>
                <a:gd name="connsiteX5" fmla="*/ 378930 w 383974"/>
                <a:gd name="connsiteY5" fmla="*/ 210095 h 438088"/>
                <a:gd name="connsiteX6" fmla="*/ 378930 w 383974"/>
                <a:gd name="connsiteY6" fmla="*/ 208076 h 438088"/>
                <a:gd name="connsiteX7" fmla="*/ 377266 w 383974"/>
                <a:gd name="connsiteY7" fmla="*/ 208431 h 438088"/>
                <a:gd name="connsiteX8" fmla="*/ 377266 w 383974"/>
                <a:gd name="connsiteY8" fmla="*/ 206411 h 438088"/>
                <a:gd name="connsiteX9" fmla="*/ 375601 w 383974"/>
                <a:gd name="connsiteY9" fmla="*/ 206766 h 438088"/>
                <a:gd name="connsiteX10" fmla="*/ 375601 w 383974"/>
                <a:gd name="connsiteY10" fmla="*/ 204747 h 438088"/>
                <a:gd name="connsiteX11" fmla="*/ 373936 w 383974"/>
                <a:gd name="connsiteY11" fmla="*/ 205102 h 438088"/>
                <a:gd name="connsiteX12" fmla="*/ 373936 w 383974"/>
                <a:gd name="connsiteY12" fmla="*/ 203082 h 438088"/>
                <a:gd name="connsiteX13" fmla="*/ 372272 w 383974"/>
                <a:gd name="connsiteY13" fmla="*/ 203437 h 438088"/>
                <a:gd name="connsiteX14" fmla="*/ 372272 w 383974"/>
                <a:gd name="connsiteY14" fmla="*/ 201418 h 438088"/>
                <a:gd name="connsiteX15" fmla="*/ 370607 w 383974"/>
                <a:gd name="connsiteY15" fmla="*/ 201772 h 438088"/>
                <a:gd name="connsiteX16" fmla="*/ 370607 w 383974"/>
                <a:gd name="connsiteY16" fmla="*/ 199753 h 438088"/>
                <a:gd name="connsiteX17" fmla="*/ 368943 w 383974"/>
                <a:gd name="connsiteY17" fmla="*/ 200108 h 438088"/>
                <a:gd name="connsiteX18" fmla="*/ 368943 w 383974"/>
                <a:gd name="connsiteY18" fmla="*/ 198088 h 438088"/>
                <a:gd name="connsiteX19" fmla="*/ 367278 w 383974"/>
                <a:gd name="connsiteY19" fmla="*/ 198443 h 438088"/>
                <a:gd name="connsiteX20" fmla="*/ 367278 w 383974"/>
                <a:gd name="connsiteY20" fmla="*/ 196424 h 438088"/>
                <a:gd name="connsiteX21" fmla="*/ 365613 w 383974"/>
                <a:gd name="connsiteY21" fmla="*/ 196778 h 438088"/>
                <a:gd name="connsiteX22" fmla="*/ 365613 w 383974"/>
                <a:gd name="connsiteY22" fmla="*/ 194759 h 438088"/>
                <a:gd name="connsiteX23" fmla="*/ 363949 w 383974"/>
                <a:gd name="connsiteY23" fmla="*/ 195114 h 438088"/>
                <a:gd name="connsiteX24" fmla="*/ 363949 w 383974"/>
                <a:gd name="connsiteY24" fmla="*/ 193095 h 438088"/>
                <a:gd name="connsiteX25" fmla="*/ 362284 w 383974"/>
                <a:gd name="connsiteY25" fmla="*/ 193449 h 438088"/>
                <a:gd name="connsiteX26" fmla="*/ 362284 w 383974"/>
                <a:gd name="connsiteY26" fmla="*/ 191430 h 438088"/>
                <a:gd name="connsiteX27" fmla="*/ 360619 w 383974"/>
                <a:gd name="connsiteY27" fmla="*/ 191785 h 438088"/>
                <a:gd name="connsiteX28" fmla="*/ 360619 w 383974"/>
                <a:gd name="connsiteY28" fmla="*/ 189765 h 438088"/>
                <a:gd name="connsiteX29" fmla="*/ 358955 w 383974"/>
                <a:gd name="connsiteY29" fmla="*/ 190120 h 438088"/>
                <a:gd name="connsiteX30" fmla="*/ 358955 w 383974"/>
                <a:gd name="connsiteY30" fmla="*/ 188101 h 438088"/>
                <a:gd name="connsiteX31" fmla="*/ 357290 w 383974"/>
                <a:gd name="connsiteY31" fmla="*/ 188455 h 438088"/>
                <a:gd name="connsiteX32" fmla="*/ 357290 w 383974"/>
                <a:gd name="connsiteY32" fmla="*/ 186436 h 438088"/>
                <a:gd name="connsiteX33" fmla="*/ 355626 w 383974"/>
                <a:gd name="connsiteY33" fmla="*/ 186791 h 438088"/>
                <a:gd name="connsiteX34" fmla="*/ 355626 w 383974"/>
                <a:gd name="connsiteY34" fmla="*/ 184772 h 438088"/>
                <a:gd name="connsiteX35" fmla="*/ 353961 w 383974"/>
                <a:gd name="connsiteY35" fmla="*/ 185126 h 438088"/>
                <a:gd name="connsiteX36" fmla="*/ 353961 w 383974"/>
                <a:gd name="connsiteY36" fmla="*/ 183107 h 438088"/>
                <a:gd name="connsiteX37" fmla="*/ 352296 w 383974"/>
                <a:gd name="connsiteY37" fmla="*/ 183462 h 438088"/>
                <a:gd name="connsiteX38" fmla="*/ 352296 w 383974"/>
                <a:gd name="connsiteY38" fmla="*/ 181442 h 438088"/>
                <a:gd name="connsiteX39" fmla="*/ 350632 w 383974"/>
                <a:gd name="connsiteY39" fmla="*/ 181797 h 438088"/>
                <a:gd name="connsiteX40" fmla="*/ 350632 w 383974"/>
                <a:gd name="connsiteY40" fmla="*/ 179778 h 438088"/>
                <a:gd name="connsiteX41" fmla="*/ 348967 w 383974"/>
                <a:gd name="connsiteY41" fmla="*/ 180132 h 438088"/>
                <a:gd name="connsiteX42" fmla="*/ 348967 w 383974"/>
                <a:gd name="connsiteY42" fmla="*/ 178113 h 438088"/>
                <a:gd name="connsiteX43" fmla="*/ 347303 w 383974"/>
                <a:gd name="connsiteY43" fmla="*/ 178468 h 438088"/>
                <a:gd name="connsiteX44" fmla="*/ 347303 w 383974"/>
                <a:gd name="connsiteY44" fmla="*/ 176449 h 438088"/>
                <a:gd name="connsiteX45" fmla="*/ 345638 w 383974"/>
                <a:gd name="connsiteY45" fmla="*/ 176803 h 438088"/>
                <a:gd name="connsiteX46" fmla="*/ 345638 w 383974"/>
                <a:gd name="connsiteY46" fmla="*/ 174784 h 438088"/>
                <a:gd name="connsiteX47" fmla="*/ 343973 w 383974"/>
                <a:gd name="connsiteY47" fmla="*/ 175139 h 438088"/>
                <a:gd name="connsiteX48" fmla="*/ 343973 w 383974"/>
                <a:gd name="connsiteY48" fmla="*/ 173119 h 438088"/>
                <a:gd name="connsiteX49" fmla="*/ 342309 w 383974"/>
                <a:gd name="connsiteY49" fmla="*/ 173474 h 438088"/>
                <a:gd name="connsiteX50" fmla="*/ 342309 w 383974"/>
                <a:gd name="connsiteY50" fmla="*/ 171455 h 438088"/>
                <a:gd name="connsiteX51" fmla="*/ 340644 w 383974"/>
                <a:gd name="connsiteY51" fmla="*/ 171809 h 438088"/>
                <a:gd name="connsiteX52" fmla="*/ 340644 w 383974"/>
                <a:gd name="connsiteY52" fmla="*/ 169790 h 438088"/>
                <a:gd name="connsiteX53" fmla="*/ 338980 w 383974"/>
                <a:gd name="connsiteY53" fmla="*/ 170145 h 438088"/>
                <a:gd name="connsiteX54" fmla="*/ 338980 w 383974"/>
                <a:gd name="connsiteY54" fmla="*/ 168125 h 438088"/>
                <a:gd name="connsiteX55" fmla="*/ 337315 w 383974"/>
                <a:gd name="connsiteY55" fmla="*/ 168480 h 438088"/>
                <a:gd name="connsiteX56" fmla="*/ 337315 w 383974"/>
                <a:gd name="connsiteY56" fmla="*/ 166461 h 438088"/>
                <a:gd name="connsiteX57" fmla="*/ 335650 w 383974"/>
                <a:gd name="connsiteY57" fmla="*/ 166815 h 438088"/>
                <a:gd name="connsiteX58" fmla="*/ 335650 w 383974"/>
                <a:gd name="connsiteY58" fmla="*/ 164796 h 438088"/>
                <a:gd name="connsiteX59" fmla="*/ 333986 w 383974"/>
                <a:gd name="connsiteY59" fmla="*/ 165151 h 438088"/>
                <a:gd name="connsiteX60" fmla="*/ 333986 w 383974"/>
                <a:gd name="connsiteY60" fmla="*/ 163132 h 438088"/>
                <a:gd name="connsiteX61" fmla="*/ 332321 w 383974"/>
                <a:gd name="connsiteY61" fmla="*/ 163486 h 438088"/>
                <a:gd name="connsiteX62" fmla="*/ 332321 w 383974"/>
                <a:gd name="connsiteY62" fmla="*/ 161467 h 438088"/>
                <a:gd name="connsiteX63" fmla="*/ 330657 w 383974"/>
                <a:gd name="connsiteY63" fmla="*/ 161822 h 438088"/>
                <a:gd name="connsiteX64" fmla="*/ 330657 w 383974"/>
                <a:gd name="connsiteY64" fmla="*/ 159802 h 438088"/>
                <a:gd name="connsiteX65" fmla="*/ 328992 w 383974"/>
                <a:gd name="connsiteY65" fmla="*/ 160157 h 438088"/>
                <a:gd name="connsiteX66" fmla="*/ 328992 w 383974"/>
                <a:gd name="connsiteY66" fmla="*/ 158138 h 438088"/>
                <a:gd name="connsiteX67" fmla="*/ 327327 w 383974"/>
                <a:gd name="connsiteY67" fmla="*/ 158492 h 438088"/>
                <a:gd name="connsiteX68" fmla="*/ 327327 w 383974"/>
                <a:gd name="connsiteY68" fmla="*/ 156473 h 438088"/>
                <a:gd name="connsiteX69" fmla="*/ 325663 w 383974"/>
                <a:gd name="connsiteY69" fmla="*/ 156828 h 438088"/>
                <a:gd name="connsiteX70" fmla="*/ 325663 w 383974"/>
                <a:gd name="connsiteY70" fmla="*/ 154809 h 438088"/>
                <a:gd name="connsiteX71" fmla="*/ 323998 w 383974"/>
                <a:gd name="connsiteY71" fmla="*/ 155163 h 438088"/>
                <a:gd name="connsiteX72" fmla="*/ 323998 w 383974"/>
                <a:gd name="connsiteY72" fmla="*/ 153144 h 438088"/>
                <a:gd name="connsiteX73" fmla="*/ 322333 w 383974"/>
                <a:gd name="connsiteY73" fmla="*/ 153499 h 438088"/>
                <a:gd name="connsiteX74" fmla="*/ 322333 w 383974"/>
                <a:gd name="connsiteY74" fmla="*/ 151479 h 438088"/>
                <a:gd name="connsiteX75" fmla="*/ 320669 w 383974"/>
                <a:gd name="connsiteY75" fmla="*/ 151834 h 438088"/>
                <a:gd name="connsiteX76" fmla="*/ 320669 w 383974"/>
                <a:gd name="connsiteY76" fmla="*/ 149815 h 438088"/>
                <a:gd name="connsiteX77" fmla="*/ 319004 w 383974"/>
                <a:gd name="connsiteY77" fmla="*/ 150169 h 438088"/>
                <a:gd name="connsiteX78" fmla="*/ 319004 w 383974"/>
                <a:gd name="connsiteY78" fmla="*/ 148150 h 438088"/>
                <a:gd name="connsiteX79" fmla="*/ 317340 w 383974"/>
                <a:gd name="connsiteY79" fmla="*/ 148505 h 438088"/>
                <a:gd name="connsiteX80" fmla="*/ 317340 w 383974"/>
                <a:gd name="connsiteY80" fmla="*/ 146486 h 438088"/>
                <a:gd name="connsiteX81" fmla="*/ 315675 w 383974"/>
                <a:gd name="connsiteY81" fmla="*/ 146840 h 438088"/>
                <a:gd name="connsiteX82" fmla="*/ 315675 w 383974"/>
                <a:gd name="connsiteY82" fmla="*/ 144821 h 438088"/>
                <a:gd name="connsiteX83" fmla="*/ 314010 w 383974"/>
                <a:gd name="connsiteY83" fmla="*/ 145176 h 438088"/>
                <a:gd name="connsiteX84" fmla="*/ 314010 w 383974"/>
                <a:gd name="connsiteY84" fmla="*/ 143156 h 438088"/>
                <a:gd name="connsiteX85" fmla="*/ 312346 w 383974"/>
                <a:gd name="connsiteY85" fmla="*/ 143511 h 438088"/>
                <a:gd name="connsiteX86" fmla="*/ 312346 w 383974"/>
                <a:gd name="connsiteY86" fmla="*/ 141492 h 438088"/>
                <a:gd name="connsiteX87" fmla="*/ 310681 w 383974"/>
                <a:gd name="connsiteY87" fmla="*/ 141846 h 438088"/>
                <a:gd name="connsiteX88" fmla="*/ 310681 w 383974"/>
                <a:gd name="connsiteY88" fmla="*/ 139827 h 438088"/>
                <a:gd name="connsiteX89" fmla="*/ 309017 w 383974"/>
                <a:gd name="connsiteY89" fmla="*/ 140182 h 438088"/>
                <a:gd name="connsiteX90" fmla="*/ 309017 w 383974"/>
                <a:gd name="connsiteY90" fmla="*/ 138163 h 438088"/>
                <a:gd name="connsiteX91" fmla="*/ 307352 w 383974"/>
                <a:gd name="connsiteY91" fmla="*/ 138517 h 438088"/>
                <a:gd name="connsiteX92" fmla="*/ 307352 w 383974"/>
                <a:gd name="connsiteY92" fmla="*/ 136498 h 438088"/>
                <a:gd name="connsiteX93" fmla="*/ 305687 w 383974"/>
                <a:gd name="connsiteY93" fmla="*/ 136853 h 438088"/>
                <a:gd name="connsiteX94" fmla="*/ 305687 w 383974"/>
                <a:gd name="connsiteY94" fmla="*/ 134833 h 438088"/>
                <a:gd name="connsiteX95" fmla="*/ 304023 w 383974"/>
                <a:gd name="connsiteY95" fmla="*/ 135188 h 438088"/>
                <a:gd name="connsiteX96" fmla="*/ 304023 w 383974"/>
                <a:gd name="connsiteY96" fmla="*/ 133169 h 438088"/>
                <a:gd name="connsiteX97" fmla="*/ 302358 w 383974"/>
                <a:gd name="connsiteY97" fmla="*/ 133523 h 438088"/>
                <a:gd name="connsiteX98" fmla="*/ 302358 w 383974"/>
                <a:gd name="connsiteY98" fmla="*/ 131504 h 438088"/>
                <a:gd name="connsiteX99" fmla="*/ 300694 w 383974"/>
                <a:gd name="connsiteY99" fmla="*/ 131859 h 438088"/>
                <a:gd name="connsiteX100" fmla="*/ 300694 w 383974"/>
                <a:gd name="connsiteY100" fmla="*/ 129839 h 438088"/>
                <a:gd name="connsiteX101" fmla="*/ 299029 w 383974"/>
                <a:gd name="connsiteY101" fmla="*/ 130194 h 438088"/>
                <a:gd name="connsiteX102" fmla="*/ 299029 w 383974"/>
                <a:gd name="connsiteY102" fmla="*/ 128175 h 438088"/>
                <a:gd name="connsiteX103" fmla="*/ 297364 w 383974"/>
                <a:gd name="connsiteY103" fmla="*/ 128529 h 438088"/>
                <a:gd name="connsiteX104" fmla="*/ 297364 w 383974"/>
                <a:gd name="connsiteY104" fmla="*/ 126510 h 438088"/>
                <a:gd name="connsiteX105" fmla="*/ 295700 w 383974"/>
                <a:gd name="connsiteY105" fmla="*/ 126865 h 438088"/>
                <a:gd name="connsiteX106" fmla="*/ 295700 w 383974"/>
                <a:gd name="connsiteY106" fmla="*/ 124846 h 438088"/>
                <a:gd name="connsiteX107" fmla="*/ 294035 w 383974"/>
                <a:gd name="connsiteY107" fmla="*/ 125200 h 438088"/>
                <a:gd name="connsiteX108" fmla="*/ 294035 w 383974"/>
                <a:gd name="connsiteY108" fmla="*/ 123181 h 438088"/>
                <a:gd name="connsiteX109" fmla="*/ 292370 w 383974"/>
                <a:gd name="connsiteY109" fmla="*/ 123536 h 438088"/>
                <a:gd name="connsiteX110" fmla="*/ 292370 w 383974"/>
                <a:gd name="connsiteY110" fmla="*/ 121516 h 438088"/>
                <a:gd name="connsiteX111" fmla="*/ 290706 w 383974"/>
                <a:gd name="connsiteY111" fmla="*/ 121871 h 438088"/>
                <a:gd name="connsiteX112" fmla="*/ 290706 w 383974"/>
                <a:gd name="connsiteY112" fmla="*/ 119852 h 438088"/>
                <a:gd name="connsiteX113" fmla="*/ 289041 w 383974"/>
                <a:gd name="connsiteY113" fmla="*/ 120206 h 438088"/>
                <a:gd name="connsiteX114" fmla="*/ 289041 w 383974"/>
                <a:gd name="connsiteY114" fmla="*/ 118187 h 438088"/>
                <a:gd name="connsiteX115" fmla="*/ 287377 w 383974"/>
                <a:gd name="connsiteY115" fmla="*/ 118542 h 438088"/>
                <a:gd name="connsiteX116" fmla="*/ 287377 w 383974"/>
                <a:gd name="connsiteY116" fmla="*/ 116523 h 438088"/>
                <a:gd name="connsiteX117" fmla="*/ 285712 w 383974"/>
                <a:gd name="connsiteY117" fmla="*/ 116877 h 438088"/>
                <a:gd name="connsiteX118" fmla="*/ 285712 w 383974"/>
                <a:gd name="connsiteY118" fmla="*/ 114858 h 438088"/>
                <a:gd name="connsiteX119" fmla="*/ 284047 w 383974"/>
                <a:gd name="connsiteY119" fmla="*/ 115213 h 438088"/>
                <a:gd name="connsiteX120" fmla="*/ 284047 w 383974"/>
                <a:gd name="connsiteY120" fmla="*/ 113193 h 438088"/>
                <a:gd name="connsiteX121" fmla="*/ 282383 w 383974"/>
                <a:gd name="connsiteY121" fmla="*/ 113548 h 438088"/>
                <a:gd name="connsiteX122" fmla="*/ 282383 w 383974"/>
                <a:gd name="connsiteY122" fmla="*/ 111529 h 438088"/>
                <a:gd name="connsiteX123" fmla="*/ 280718 w 383974"/>
                <a:gd name="connsiteY123" fmla="*/ 111883 h 438088"/>
                <a:gd name="connsiteX124" fmla="*/ 280718 w 383974"/>
                <a:gd name="connsiteY124" fmla="*/ 109864 h 438088"/>
                <a:gd name="connsiteX125" fmla="*/ 279054 w 383974"/>
                <a:gd name="connsiteY125" fmla="*/ 110219 h 438088"/>
                <a:gd name="connsiteX126" fmla="*/ 279054 w 383974"/>
                <a:gd name="connsiteY126" fmla="*/ 108200 h 438088"/>
                <a:gd name="connsiteX127" fmla="*/ 277389 w 383974"/>
                <a:gd name="connsiteY127" fmla="*/ 108554 h 438088"/>
                <a:gd name="connsiteX128" fmla="*/ 277389 w 383974"/>
                <a:gd name="connsiteY128" fmla="*/ 106535 h 438088"/>
                <a:gd name="connsiteX129" fmla="*/ 275724 w 383974"/>
                <a:gd name="connsiteY129" fmla="*/ 106890 h 438088"/>
                <a:gd name="connsiteX130" fmla="*/ 275724 w 383974"/>
                <a:gd name="connsiteY130" fmla="*/ 104870 h 438088"/>
                <a:gd name="connsiteX131" fmla="*/ 274060 w 383974"/>
                <a:gd name="connsiteY131" fmla="*/ 105225 h 438088"/>
                <a:gd name="connsiteX132" fmla="*/ 274060 w 383974"/>
                <a:gd name="connsiteY132" fmla="*/ 103206 h 438088"/>
                <a:gd name="connsiteX133" fmla="*/ 272395 w 383974"/>
                <a:gd name="connsiteY133" fmla="*/ 103560 h 438088"/>
                <a:gd name="connsiteX134" fmla="*/ 272395 w 383974"/>
                <a:gd name="connsiteY134" fmla="*/ 101541 h 438088"/>
                <a:gd name="connsiteX135" fmla="*/ 270731 w 383974"/>
                <a:gd name="connsiteY135" fmla="*/ 101896 h 438088"/>
                <a:gd name="connsiteX136" fmla="*/ 270731 w 383974"/>
                <a:gd name="connsiteY136" fmla="*/ 99877 h 438088"/>
                <a:gd name="connsiteX137" fmla="*/ 269066 w 383974"/>
                <a:gd name="connsiteY137" fmla="*/ 100231 h 438088"/>
                <a:gd name="connsiteX138" fmla="*/ 269066 w 383974"/>
                <a:gd name="connsiteY138" fmla="*/ 98212 h 438088"/>
                <a:gd name="connsiteX139" fmla="*/ 267401 w 383974"/>
                <a:gd name="connsiteY139" fmla="*/ 98567 h 438088"/>
                <a:gd name="connsiteX140" fmla="*/ 267401 w 383974"/>
                <a:gd name="connsiteY140" fmla="*/ 96547 h 438088"/>
                <a:gd name="connsiteX141" fmla="*/ 265737 w 383974"/>
                <a:gd name="connsiteY141" fmla="*/ 96902 h 438088"/>
                <a:gd name="connsiteX142" fmla="*/ 265737 w 383974"/>
                <a:gd name="connsiteY142" fmla="*/ 94883 h 438088"/>
                <a:gd name="connsiteX143" fmla="*/ 264072 w 383974"/>
                <a:gd name="connsiteY143" fmla="*/ 95237 h 438088"/>
                <a:gd name="connsiteX144" fmla="*/ 264072 w 383974"/>
                <a:gd name="connsiteY144" fmla="*/ 93218 h 438088"/>
                <a:gd name="connsiteX145" fmla="*/ 262408 w 383974"/>
                <a:gd name="connsiteY145" fmla="*/ 93573 h 438088"/>
                <a:gd name="connsiteX146" fmla="*/ 262408 w 383974"/>
                <a:gd name="connsiteY146" fmla="*/ 91553 h 438088"/>
                <a:gd name="connsiteX147" fmla="*/ 260743 w 383974"/>
                <a:gd name="connsiteY147" fmla="*/ 91908 h 438088"/>
                <a:gd name="connsiteX148" fmla="*/ 260743 w 383974"/>
                <a:gd name="connsiteY148" fmla="*/ 89889 h 438088"/>
                <a:gd name="connsiteX149" fmla="*/ 259078 w 383974"/>
                <a:gd name="connsiteY149" fmla="*/ 90244 h 438088"/>
                <a:gd name="connsiteX150" fmla="*/ 259078 w 383974"/>
                <a:gd name="connsiteY150" fmla="*/ 88224 h 438088"/>
                <a:gd name="connsiteX151" fmla="*/ 257414 w 383974"/>
                <a:gd name="connsiteY151" fmla="*/ 88579 h 438088"/>
                <a:gd name="connsiteX152" fmla="*/ 257414 w 383974"/>
                <a:gd name="connsiteY152" fmla="*/ 86560 h 438088"/>
                <a:gd name="connsiteX153" fmla="*/ 255749 w 383974"/>
                <a:gd name="connsiteY153" fmla="*/ 86914 h 438088"/>
                <a:gd name="connsiteX154" fmla="*/ 255749 w 383974"/>
                <a:gd name="connsiteY154" fmla="*/ 84895 h 438088"/>
                <a:gd name="connsiteX155" fmla="*/ 254084 w 383974"/>
                <a:gd name="connsiteY155" fmla="*/ 85250 h 438088"/>
                <a:gd name="connsiteX156" fmla="*/ 254084 w 383974"/>
                <a:gd name="connsiteY156" fmla="*/ 83230 h 438088"/>
                <a:gd name="connsiteX157" fmla="*/ 252420 w 383974"/>
                <a:gd name="connsiteY157" fmla="*/ 83585 h 438088"/>
                <a:gd name="connsiteX158" fmla="*/ 252420 w 383974"/>
                <a:gd name="connsiteY158" fmla="*/ 81566 h 438088"/>
                <a:gd name="connsiteX159" fmla="*/ 250755 w 383974"/>
                <a:gd name="connsiteY159" fmla="*/ 81920 h 438088"/>
                <a:gd name="connsiteX160" fmla="*/ 250755 w 383974"/>
                <a:gd name="connsiteY160" fmla="*/ 79901 h 438088"/>
                <a:gd name="connsiteX161" fmla="*/ 249091 w 383974"/>
                <a:gd name="connsiteY161" fmla="*/ 80256 h 438088"/>
                <a:gd name="connsiteX162" fmla="*/ 249091 w 383974"/>
                <a:gd name="connsiteY162" fmla="*/ 78237 h 438088"/>
                <a:gd name="connsiteX163" fmla="*/ 247426 w 383974"/>
                <a:gd name="connsiteY163" fmla="*/ 78591 h 438088"/>
                <a:gd name="connsiteX164" fmla="*/ 247426 w 383974"/>
                <a:gd name="connsiteY164" fmla="*/ 76572 h 438088"/>
                <a:gd name="connsiteX165" fmla="*/ 245761 w 383974"/>
                <a:gd name="connsiteY165" fmla="*/ 76927 h 438088"/>
                <a:gd name="connsiteX166" fmla="*/ 245761 w 383974"/>
                <a:gd name="connsiteY166" fmla="*/ 74907 h 438088"/>
                <a:gd name="connsiteX167" fmla="*/ 244097 w 383974"/>
                <a:gd name="connsiteY167" fmla="*/ 75262 h 438088"/>
                <a:gd name="connsiteX168" fmla="*/ 244097 w 383974"/>
                <a:gd name="connsiteY168" fmla="*/ 73243 h 438088"/>
                <a:gd name="connsiteX169" fmla="*/ 242432 w 383974"/>
                <a:gd name="connsiteY169" fmla="*/ 73597 h 438088"/>
                <a:gd name="connsiteX170" fmla="*/ 242432 w 383974"/>
                <a:gd name="connsiteY170" fmla="*/ 71578 h 438088"/>
                <a:gd name="connsiteX171" fmla="*/ 240768 w 383974"/>
                <a:gd name="connsiteY171" fmla="*/ 71933 h 438088"/>
                <a:gd name="connsiteX172" fmla="*/ 240768 w 383974"/>
                <a:gd name="connsiteY172" fmla="*/ 69914 h 438088"/>
                <a:gd name="connsiteX173" fmla="*/ 239103 w 383974"/>
                <a:gd name="connsiteY173" fmla="*/ 70268 h 438088"/>
                <a:gd name="connsiteX174" fmla="*/ 239103 w 383974"/>
                <a:gd name="connsiteY174" fmla="*/ 68249 h 438088"/>
                <a:gd name="connsiteX175" fmla="*/ 237438 w 383974"/>
                <a:gd name="connsiteY175" fmla="*/ 68604 h 438088"/>
                <a:gd name="connsiteX176" fmla="*/ 237438 w 383974"/>
                <a:gd name="connsiteY176" fmla="*/ 66584 h 438088"/>
                <a:gd name="connsiteX177" fmla="*/ 235774 w 383974"/>
                <a:gd name="connsiteY177" fmla="*/ 66939 h 438088"/>
                <a:gd name="connsiteX178" fmla="*/ 235774 w 383974"/>
                <a:gd name="connsiteY178" fmla="*/ 64920 h 438088"/>
                <a:gd name="connsiteX179" fmla="*/ 234109 w 383974"/>
                <a:gd name="connsiteY179" fmla="*/ 65274 h 438088"/>
                <a:gd name="connsiteX180" fmla="*/ 234109 w 383974"/>
                <a:gd name="connsiteY180" fmla="*/ 63255 h 438088"/>
                <a:gd name="connsiteX181" fmla="*/ 232445 w 383974"/>
                <a:gd name="connsiteY181" fmla="*/ 63610 h 438088"/>
                <a:gd name="connsiteX182" fmla="*/ 232445 w 383974"/>
                <a:gd name="connsiteY182" fmla="*/ 61591 h 438088"/>
                <a:gd name="connsiteX183" fmla="*/ 230780 w 383974"/>
                <a:gd name="connsiteY183" fmla="*/ 61945 h 438088"/>
                <a:gd name="connsiteX184" fmla="*/ 230780 w 383974"/>
                <a:gd name="connsiteY184" fmla="*/ 59926 h 438088"/>
                <a:gd name="connsiteX185" fmla="*/ 229115 w 383974"/>
                <a:gd name="connsiteY185" fmla="*/ 60281 h 438088"/>
                <a:gd name="connsiteX186" fmla="*/ 229115 w 383974"/>
                <a:gd name="connsiteY186" fmla="*/ 58261 h 438088"/>
                <a:gd name="connsiteX187" fmla="*/ 227451 w 383974"/>
                <a:gd name="connsiteY187" fmla="*/ 58616 h 438088"/>
                <a:gd name="connsiteX188" fmla="*/ 227451 w 383974"/>
                <a:gd name="connsiteY188" fmla="*/ 56597 h 438088"/>
                <a:gd name="connsiteX189" fmla="*/ 225786 w 383974"/>
                <a:gd name="connsiteY189" fmla="*/ 56951 h 438088"/>
                <a:gd name="connsiteX190" fmla="*/ 225786 w 383974"/>
                <a:gd name="connsiteY190" fmla="*/ 54932 h 438088"/>
                <a:gd name="connsiteX191" fmla="*/ 224122 w 383974"/>
                <a:gd name="connsiteY191" fmla="*/ 55287 h 438088"/>
                <a:gd name="connsiteX192" fmla="*/ 224122 w 383974"/>
                <a:gd name="connsiteY192" fmla="*/ 53267 h 438088"/>
                <a:gd name="connsiteX193" fmla="*/ 222457 w 383974"/>
                <a:gd name="connsiteY193" fmla="*/ 53622 h 438088"/>
                <a:gd name="connsiteX194" fmla="*/ 222457 w 383974"/>
                <a:gd name="connsiteY194" fmla="*/ 51603 h 438088"/>
                <a:gd name="connsiteX195" fmla="*/ 220792 w 383974"/>
                <a:gd name="connsiteY195" fmla="*/ 51958 h 438088"/>
                <a:gd name="connsiteX196" fmla="*/ 220792 w 383974"/>
                <a:gd name="connsiteY196" fmla="*/ 49938 h 438088"/>
                <a:gd name="connsiteX197" fmla="*/ 219128 w 383974"/>
                <a:gd name="connsiteY197" fmla="*/ 50293 h 438088"/>
                <a:gd name="connsiteX198" fmla="*/ 219128 w 383974"/>
                <a:gd name="connsiteY198" fmla="*/ 48274 h 438088"/>
                <a:gd name="connsiteX199" fmla="*/ 217463 w 383974"/>
                <a:gd name="connsiteY199" fmla="*/ 48628 h 438088"/>
                <a:gd name="connsiteX200" fmla="*/ 217463 w 383974"/>
                <a:gd name="connsiteY200" fmla="*/ 46609 h 438088"/>
                <a:gd name="connsiteX201" fmla="*/ 215798 w 383974"/>
                <a:gd name="connsiteY201" fmla="*/ 46964 h 438088"/>
                <a:gd name="connsiteX202" fmla="*/ 215798 w 383974"/>
                <a:gd name="connsiteY202" fmla="*/ 44944 h 438088"/>
                <a:gd name="connsiteX203" fmla="*/ 214134 w 383974"/>
                <a:gd name="connsiteY203" fmla="*/ 45299 h 438088"/>
                <a:gd name="connsiteX204" fmla="*/ 214134 w 383974"/>
                <a:gd name="connsiteY204" fmla="*/ 43280 h 438088"/>
                <a:gd name="connsiteX205" fmla="*/ 212469 w 383974"/>
                <a:gd name="connsiteY205" fmla="*/ 43634 h 438088"/>
                <a:gd name="connsiteX206" fmla="*/ 212469 w 383974"/>
                <a:gd name="connsiteY206" fmla="*/ 41615 h 438088"/>
                <a:gd name="connsiteX207" fmla="*/ 210805 w 383974"/>
                <a:gd name="connsiteY207" fmla="*/ 41970 h 438088"/>
                <a:gd name="connsiteX208" fmla="*/ 210805 w 383974"/>
                <a:gd name="connsiteY208" fmla="*/ 39951 h 438088"/>
                <a:gd name="connsiteX209" fmla="*/ 209140 w 383974"/>
                <a:gd name="connsiteY209" fmla="*/ 40305 h 438088"/>
                <a:gd name="connsiteX210" fmla="*/ 209140 w 383974"/>
                <a:gd name="connsiteY210" fmla="*/ 38286 h 438088"/>
                <a:gd name="connsiteX211" fmla="*/ 207475 w 383974"/>
                <a:gd name="connsiteY211" fmla="*/ 38641 h 438088"/>
                <a:gd name="connsiteX212" fmla="*/ 207475 w 383974"/>
                <a:gd name="connsiteY212" fmla="*/ 36621 h 438088"/>
                <a:gd name="connsiteX213" fmla="*/ 205811 w 383974"/>
                <a:gd name="connsiteY213" fmla="*/ 36976 h 438088"/>
                <a:gd name="connsiteX214" fmla="*/ 205811 w 383974"/>
                <a:gd name="connsiteY214" fmla="*/ 34957 h 438088"/>
                <a:gd name="connsiteX215" fmla="*/ 204146 w 383974"/>
                <a:gd name="connsiteY215" fmla="*/ 35311 h 438088"/>
                <a:gd name="connsiteX216" fmla="*/ 204146 w 383974"/>
                <a:gd name="connsiteY216" fmla="*/ 33292 h 438088"/>
                <a:gd name="connsiteX217" fmla="*/ 202482 w 383974"/>
                <a:gd name="connsiteY217" fmla="*/ 33647 h 438088"/>
                <a:gd name="connsiteX218" fmla="*/ 202482 w 383974"/>
                <a:gd name="connsiteY218" fmla="*/ 31628 h 438088"/>
                <a:gd name="connsiteX219" fmla="*/ 200817 w 383974"/>
                <a:gd name="connsiteY219" fmla="*/ 31982 h 438088"/>
                <a:gd name="connsiteX220" fmla="*/ 200817 w 383974"/>
                <a:gd name="connsiteY220" fmla="*/ 29963 h 438088"/>
                <a:gd name="connsiteX221" fmla="*/ 199152 w 383974"/>
                <a:gd name="connsiteY221" fmla="*/ 30318 h 438088"/>
                <a:gd name="connsiteX222" fmla="*/ 199152 w 383974"/>
                <a:gd name="connsiteY222" fmla="*/ 28298 h 438088"/>
                <a:gd name="connsiteX223" fmla="*/ 197488 w 383974"/>
                <a:gd name="connsiteY223" fmla="*/ 28653 h 438088"/>
                <a:gd name="connsiteX224" fmla="*/ 197488 w 383974"/>
                <a:gd name="connsiteY224" fmla="*/ 26634 h 438088"/>
                <a:gd name="connsiteX225" fmla="*/ 195823 w 383974"/>
                <a:gd name="connsiteY225" fmla="*/ 26988 h 438088"/>
                <a:gd name="connsiteX226" fmla="*/ 195823 w 383974"/>
                <a:gd name="connsiteY226" fmla="*/ 24969 h 438088"/>
                <a:gd name="connsiteX227" fmla="*/ 194159 w 383974"/>
                <a:gd name="connsiteY227" fmla="*/ 25324 h 438088"/>
                <a:gd name="connsiteX228" fmla="*/ 194159 w 383974"/>
                <a:gd name="connsiteY228" fmla="*/ 23305 h 438088"/>
                <a:gd name="connsiteX229" fmla="*/ 192494 w 383974"/>
                <a:gd name="connsiteY229" fmla="*/ 23659 h 438088"/>
                <a:gd name="connsiteX230" fmla="*/ 192494 w 383974"/>
                <a:gd name="connsiteY230" fmla="*/ 21640 h 438088"/>
                <a:gd name="connsiteX231" fmla="*/ 190829 w 383974"/>
                <a:gd name="connsiteY231" fmla="*/ 21995 h 438088"/>
                <a:gd name="connsiteX232" fmla="*/ 190829 w 383974"/>
                <a:gd name="connsiteY232" fmla="*/ 19975 h 438088"/>
                <a:gd name="connsiteX233" fmla="*/ 189165 w 383974"/>
                <a:gd name="connsiteY233" fmla="*/ 20330 h 438088"/>
                <a:gd name="connsiteX234" fmla="*/ 189165 w 383974"/>
                <a:gd name="connsiteY234" fmla="*/ 18311 h 438088"/>
                <a:gd name="connsiteX235" fmla="*/ 187500 w 383974"/>
                <a:gd name="connsiteY235" fmla="*/ 18665 h 438088"/>
                <a:gd name="connsiteX236" fmla="*/ 187500 w 383974"/>
                <a:gd name="connsiteY236" fmla="*/ 16646 h 438088"/>
                <a:gd name="connsiteX237" fmla="*/ 185836 w 383974"/>
                <a:gd name="connsiteY237" fmla="*/ 17001 h 438088"/>
                <a:gd name="connsiteX238" fmla="*/ 185836 w 383974"/>
                <a:gd name="connsiteY238" fmla="*/ 14981 h 438088"/>
                <a:gd name="connsiteX239" fmla="*/ 184171 w 383974"/>
                <a:gd name="connsiteY239" fmla="*/ 15336 h 438088"/>
                <a:gd name="connsiteX240" fmla="*/ 184171 w 383974"/>
                <a:gd name="connsiteY240" fmla="*/ 13317 h 438088"/>
                <a:gd name="connsiteX241" fmla="*/ 182506 w 383974"/>
                <a:gd name="connsiteY241" fmla="*/ 13672 h 438088"/>
                <a:gd name="connsiteX242" fmla="*/ 182506 w 383974"/>
                <a:gd name="connsiteY242" fmla="*/ 11652 h 438088"/>
                <a:gd name="connsiteX243" fmla="*/ 180842 w 383974"/>
                <a:gd name="connsiteY243" fmla="*/ 12007 h 438088"/>
                <a:gd name="connsiteX244" fmla="*/ 180842 w 383974"/>
                <a:gd name="connsiteY244" fmla="*/ 9988 h 438088"/>
                <a:gd name="connsiteX245" fmla="*/ 179177 w 383974"/>
                <a:gd name="connsiteY245" fmla="*/ 10342 h 438088"/>
                <a:gd name="connsiteX246" fmla="*/ 179177 w 383974"/>
                <a:gd name="connsiteY246" fmla="*/ 8323 h 438088"/>
                <a:gd name="connsiteX247" fmla="*/ 177512 w 383974"/>
                <a:gd name="connsiteY247" fmla="*/ 8678 h 438088"/>
                <a:gd name="connsiteX248" fmla="*/ 177512 w 383974"/>
                <a:gd name="connsiteY248" fmla="*/ 6658 h 438088"/>
                <a:gd name="connsiteX249" fmla="*/ 175848 w 383974"/>
                <a:gd name="connsiteY249" fmla="*/ 7013 h 438088"/>
                <a:gd name="connsiteX250" fmla="*/ 175848 w 383974"/>
                <a:gd name="connsiteY250" fmla="*/ 4994 h 438088"/>
                <a:gd name="connsiteX251" fmla="*/ 174183 w 383974"/>
                <a:gd name="connsiteY251" fmla="*/ 5348 h 438088"/>
                <a:gd name="connsiteX252" fmla="*/ 174183 w 383974"/>
                <a:gd name="connsiteY252" fmla="*/ 3329 h 438088"/>
                <a:gd name="connsiteX253" fmla="*/ 172519 w 383974"/>
                <a:gd name="connsiteY253" fmla="*/ 3684 h 438088"/>
                <a:gd name="connsiteX254" fmla="*/ 172519 w 383974"/>
                <a:gd name="connsiteY254" fmla="*/ 1665 h 438088"/>
                <a:gd name="connsiteX255" fmla="*/ 170854 w 383974"/>
                <a:gd name="connsiteY255" fmla="*/ 2019 h 438088"/>
                <a:gd name="connsiteX256" fmla="*/ 170854 w 383974"/>
                <a:gd name="connsiteY256" fmla="*/ 0 h 438088"/>
                <a:gd name="connsiteX257" fmla="*/ 0 w 383974"/>
                <a:gd name="connsiteY257" fmla="*/ 36549 h 438088"/>
                <a:gd name="connsiteX258" fmla="*/ 0 w 383974"/>
                <a:gd name="connsiteY258" fmla="*/ 140044 h 438088"/>
                <a:gd name="connsiteX259" fmla="*/ 1665 w 383974"/>
                <a:gd name="connsiteY259" fmla="*/ 139690 h 438088"/>
                <a:gd name="connsiteX260" fmla="*/ 1665 w 383974"/>
                <a:gd name="connsiteY260" fmla="*/ 141709 h 438088"/>
                <a:gd name="connsiteX261" fmla="*/ 3329 w 383974"/>
                <a:gd name="connsiteY261" fmla="*/ 141354 h 438088"/>
                <a:gd name="connsiteX262" fmla="*/ 3329 w 383974"/>
                <a:gd name="connsiteY262" fmla="*/ 143373 h 438088"/>
                <a:gd name="connsiteX263" fmla="*/ 4994 w 383974"/>
                <a:gd name="connsiteY263" fmla="*/ 143019 h 438088"/>
                <a:gd name="connsiteX264" fmla="*/ 4994 w 383974"/>
                <a:gd name="connsiteY264" fmla="*/ 145038 h 438088"/>
                <a:gd name="connsiteX265" fmla="*/ 6658 w 383974"/>
                <a:gd name="connsiteY265" fmla="*/ 144683 h 438088"/>
                <a:gd name="connsiteX266" fmla="*/ 6658 w 383974"/>
                <a:gd name="connsiteY266" fmla="*/ 146703 h 438088"/>
                <a:gd name="connsiteX267" fmla="*/ 8323 w 383974"/>
                <a:gd name="connsiteY267" fmla="*/ 146348 h 438088"/>
                <a:gd name="connsiteX268" fmla="*/ 8323 w 383974"/>
                <a:gd name="connsiteY268" fmla="*/ 148360 h 438088"/>
                <a:gd name="connsiteX269" fmla="*/ 9988 w 383974"/>
                <a:gd name="connsiteY269" fmla="*/ 148005 h 438088"/>
                <a:gd name="connsiteX270" fmla="*/ 9988 w 383974"/>
                <a:gd name="connsiteY270" fmla="*/ 150025 h 438088"/>
                <a:gd name="connsiteX271" fmla="*/ 11652 w 383974"/>
                <a:gd name="connsiteY271" fmla="*/ 149670 h 438088"/>
                <a:gd name="connsiteX272" fmla="*/ 11652 w 383974"/>
                <a:gd name="connsiteY272" fmla="*/ 151689 h 438088"/>
                <a:gd name="connsiteX273" fmla="*/ 13317 w 383974"/>
                <a:gd name="connsiteY273" fmla="*/ 151335 h 438088"/>
                <a:gd name="connsiteX274" fmla="*/ 13317 w 383974"/>
                <a:gd name="connsiteY274" fmla="*/ 153354 h 438088"/>
                <a:gd name="connsiteX275" fmla="*/ 14981 w 383974"/>
                <a:gd name="connsiteY275" fmla="*/ 152999 h 438088"/>
                <a:gd name="connsiteX276" fmla="*/ 14981 w 383974"/>
                <a:gd name="connsiteY276" fmla="*/ 155018 h 438088"/>
                <a:gd name="connsiteX277" fmla="*/ 16646 w 383974"/>
                <a:gd name="connsiteY277" fmla="*/ 154664 h 438088"/>
                <a:gd name="connsiteX278" fmla="*/ 16646 w 383974"/>
                <a:gd name="connsiteY278" fmla="*/ 156683 h 438088"/>
                <a:gd name="connsiteX279" fmla="*/ 18311 w 383974"/>
                <a:gd name="connsiteY279" fmla="*/ 156328 h 438088"/>
                <a:gd name="connsiteX280" fmla="*/ 18311 w 383974"/>
                <a:gd name="connsiteY280" fmla="*/ 158340 h 438088"/>
                <a:gd name="connsiteX281" fmla="*/ 19975 w 383974"/>
                <a:gd name="connsiteY281" fmla="*/ 157986 h 438088"/>
                <a:gd name="connsiteX282" fmla="*/ 19975 w 383974"/>
                <a:gd name="connsiteY282" fmla="*/ 160005 h 438088"/>
                <a:gd name="connsiteX283" fmla="*/ 21640 w 383974"/>
                <a:gd name="connsiteY283" fmla="*/ 159650 h 438088"/>
                <a:gd name="connsiteX284" fmla="*/ 21640 w 383974"/>
                <a:gd name="connsiteY284" fmla="*/ 161670 h 438088"/>
                <a:gd name="connsiteX285" fmla="*/ 23305 w 383974"/>
                <a:gd name="connsiteY285" fmla="*/ 161315 h 438088"/>
                <a:gd name="connsiteX286" fmla="*/ 23305 w 383974"/>
                <a:gd name="connsiteY286" fmla="*/ 163334 h 438088"/>
                <a:gd name="connsiteX287" fmla="*/ 24969 w 383974"/>
                <a:gd name="connsiteY287" fmla="*/ 162980 h 438088"/>
                <a:gd name="connsiteX288" fmla="*/ 24969 w 383974"/>
                <a:gd name="connsiteY288" fmla="*/ 164999 h 438088"/>
                <a:gd name="connsiteX289" fmla="*/ 26634 w 383974"/>
                <a:gd name="connsiteY289" fmla="*/ 164644 h 438088"/>
                <a:gd name="connsiteX290" fmla="*/ 26634 w 383974"/>
                <a:gd name="connsiteY290" fmla="*/ 166664 h 438088"/>
                <a:gd name="connsiteX291" fmla="*/ 28298 w 383974"/>
                <a:gd name="connsiteY291" fmla="*/ 166309 h 438088"/>
                <a:gd name="connsiteX292" fmla="*/ 28298 w 383974"/>
                <a:gd name="connsiteY292" fmla="*/ 168328 h 438088"/>
                <a:gd name="connsiteX293" fmla="*/ 29963 w 383974"/>
                <a:gd name="connsiteY293" fmla="*/ 167973 h 438088"/>
                <a:gd name="connsiteX294" fmla="*/ 29963 w 383974"/>
                <a:gd name="connsiteY294" fmla="*/ 169985 h 438088"/>
                <a:gd name="connsiteX295" fmla="*/ 31628 w 383974"/>
                <a:gd name="connsiteY295" fmla="*/ 169631 h 438088"/>
                <a:gd name="connsiteX296" fmla="*/ 31628 w 383974"/>
                <a:gd name="connsiteY296" fmla="*/ 171650 h 438088"/>
                <a:gd name="connsiteX297" fmla="*/ 33292 w 383974"/>
                <a:gd name="connsiteY297" fmla="*/ 171295 h 438088"/>
                <a:gd name="connsiteX298" fmla="*/ 33292 w 383974"/>
                <a:gd name="connsiteY298" fmla="*/ 173315 h 438088"/>
                <a:gd name="connsiteX299" fmla="*/ 34957 w 383974"/>
                <a:gd name="connsiteY299" fmla="*/ 172960 h 438088"/>
                <a:gd name="connsiteX300" fmla="*/ 34957 w 383974"/>
                <a:gd name="connsiteY300" fmla="*/ 174979 h 438088"/>
                <a:gd name="connsiteX301" fmla="*/ 36621 w 383974"/>
                <a:gd name="connsiteY301" fmla="*/ 174625 h 438088"/>
                <a:gd name="connsiteX302" fmla="*/ 36621 w 383974"/>
                <a:gd name="connsiteY302" fmla="*/ 176644 h 438088"/>
                <a:gd name="connsiteX303" fmla="*/ 38286 w 383974"/>
                <a:gd name="connsiteY303" fmla="*/ 176289 h 438088"/>
                <a:gd name="connsiteX304" fmla="*/ 38286 w 383974"/>
                <a:gd name="connsiteY304" fmla="*/ 178309 h 438088"/>
                <a:gd name="connsiteX305" fmla="*/ 39951 w 383974"/>
                <a:gd name="connsiteY305" fmla="*/ 177954 h 438088"/>
                <a:gd name="connsiteX306" fmla="*/ 39951 w 383974"/>
                <a:gd name="connsiteY306" fmla="*/ 179973 h 438088"/>
                <a:gd name="connsiteX307" fmla="*/ 41615 w 383974"/>
                <a:gd name="connsiteY307" fmla="*/ 179619 h 438088"/>
                <a:gd name="connsiteX308" fmla="*/ 41615 w 383974"/>
                <a:gd name="connsiteY308" fmla="*/ 181638 h 438088"/>
                <a:gd name="connsiteX309" fmla="*/ 43280 w 383974"/>
                <a:gd name="connsiteY309" fmla="*/ 181283 h 438088"/>
                <a:gd name="connsiteX310" fmla="*/ 43280 w 383974"/>
                <a:gd name="connsiteY310" fmla="*/ 183302 h 438088"/>
                <a:gd name="connsiteX311" fmla="*/ 44944 w 383974"/>
                <a:gd name="connsiteY311" fmla="*/ 182948 h 438088"/>
                <a:gd name="connsiteX312" fmla="*/ 44944 w 383974"/>
                <a:gd name="connsiteY312" fmla="*/ 184967 h 438088"/>
                <a:gd name="connsiteX313" fmla="*/ 46609 w 383974"/>
                <a:gd name="connsiteY313" fmla="*/ 184612 h 438088"/>
                <a:gd name="connsiteX314" fmla="*/ 46609 w 383974"/>
                <a:gd name="connsiteY314" fmla="*/ 186632 h 438088"/>
                <a:gd name="connsiteX315" fmla="*/ 48274 w 383974"/>
                <a:gd name="connsiteY315" fmla="*/ 186277 h 438088"/>
                <a:gd name="connsiteX316" fmla="*/ 48274 w 383974"/>
                <a:gd name="connsiteY316" fmla="*/ 188296 h 438088"/>
                <a:gd name="connsiteX317" fmla="*/ 48498 w 383974"/>
                <a:gd name="connsiteY317" fmla="*/ 188253 h 438088"/>
                <a:gd name="connsiteX318" fmla="*/ 48498 w 383974"/>
                <a:gd name="connsiteY318" fmla="*/ 301873 h 438088"/>
                <a:gd name="connsiteX319" fmla="*/ 50163 w 383974"/>
                <a:gd name="connsiteY319" fmla="*/ 301873 h 438088"/>
                <a:gd name="connsiteX320" fmla="*/ 50163 w 383974"/>
                <a:gd name="connsiteY320" fmla="*/ 303538 h 438088"/>
                <a:gd name="connsiteX321" fmla="*/ 51827 w 383974"/>
                <a:gd name="connsiteY321" fmla="*/ 303538 h 438088"/>
                <a:gd name="connsiteX322" fmla="*/ 51827 w 383974"/>
                <a:gd name="connsiteY322" fmla="*/ 305202 h 438088"/>
                <a:gd name="connsiteX323" fmla="*/ 53492 w 383974"/>
                <a:gd name="connsiteY323" fmla="*/ 305202 h 438088"/>
                <a:gd name="connsiteX324" fmla="*/ 53492 w 383974"/>
                <a:gd name="connsiteY324" fmla="*/ 306867 h 438088"/>
                <a:gd name="connsiteX325" fmla="*/ 55156 w 383974"/>
                <a:gd name="connsiteY325" fmla="*/ 306867 h 438088"/>
                <a:gd name="connsiteX326" fmla="*/ 55156 w 383974"/>
                <a:gd name="connsiteY326" fmla="*/ 308532 h 438088"/>
                <a:gd name="connsiteX327" fmla="*/ 56821 w 383974"/>
                <a:gd name="connsiteY327" fmla="*/ 308532 h 438088"/>
                <a:gd name="connsiteX328" fmla="*/ 56821 w 383974"/>
                <a:gd name="connsiteY328" fmla="*/ 310196 h 438088"/>
                <a:gd name="connsiteX329" fmla="*/ 58486 w 383974"/>
                <a:gd name="connsiteY329" fmla="*/ 310196 h 438088"/>
                <a:gd name="connsiteX330" fmla="*/ 58486 w 383974"/>
                <a:gd name="connsiteY330" fmla="*/ 311861 h 438088"/>
                <a:gd name="connsiteX331" fmla="*/ 60150 w 383974"/>
                <a:gd name="connsiteY331" fmla="*/ 311861 h 438088"/>
                <a:gd name="connsiteX332" fmla="*/ 60150 w 383974"/>
                <a:gd name="connsiteY332" fmla="*/ 313525 h 438088"/>
                <a:gd name="connsiteX333" fmla="*/ 61815 w 383974"/>
                <a:gd name="connsiteY333" fmla="*/ 313525 h 438088"/>
                <a:gd name="connsiteX334" fmla="*/ 61815 w 383974"/>
                <a:gd name="connsiteY334" fmla="*/ 315190 h 438088"/>
                <a:gd name="connsiteX335" fmla="*/ 63479 w 383974"/>
                <a:gd name="connsiteY335" fmla="*/ 315190 h 438088"/>
                <a:gd name="connsiteX336" fmla="*/ 63479 w 383974"/>
                <a:gd name="connsiteY336" fmla="*/ 316855 h 438088"/>
                <a:gd name="connsiteX337" fmla="*/ 65144 w 383974"/>
                <a:gd name="connsiteY337" fmla="*/ 316855 h 438088"/>
                <a:gd name="connsiteX338" fmla="*/ 65144 w 383974"/>
                <a:gd name="connsiteY338" fmla="*/ 318519 h 438088"/>
                <a:gd name="connsiteX339" fmla="*/ 66809 w 383974"/>
                <a:gd name="connsiteY339" fmla="*/ 318519 h 438088"/>
                <a:gd name="connsiteX340" fmla="*/ 66809 w 383974"/>
                <a:gd name="connsiteY340" fmla="*/ 320184 h 438088"/>
                <a:gd name="connsiteX341" fmla="*/ 68473 w 383974"/>
                <a:gd name="connsiteY341" fmla="*/ 320184 h 438088"/>
                <a:gd name="connsiteX342" fmla="*/ 68473 w 383974"/>
                <a:gd name="connsiteY342" fmla="*/ 321848 h 438088"/>
                <a:gd name="connsiteX343" fmla="*/ 70138 w 383974"/>
                <a:gd name="connsiteY343" fmla="*/ 321848 h 438088"/>
                <a:gd name="connsiteX344" fmla="*/ 70138 w 383974"/>
                <a:gd name="connsiteY344" fmla="*/ 323513 h 438088"/>
                <a:gd name="connsiteX345" fmla="*/ 71803 w 383974"/>
                <a:gd name="connsiteY345" fmla="*/ 323513 h 438088"/>
                <a:gd name="connsiteX346" fmla="*/ 71803 w 383974"/>
                <a:gd name="connsiteY346" fmla="*/ 325178 h 438088"/>
                <a:gd name="connsiteX347" fmla="*/ 73467 w 383974"/>
                <a:gd name="connsiteY347" fmla="*/ 325178 h 438088"/>
                <a:gd name="connsiteX348" fmla="*/ 73467 w 383974"/>
                <a:gd name="connsiteY348" fmla="*/ 326842 h 438088"/>
                <a:gd name="connsiteX349" fmla="*/ 75132 w 383974"/>
                <a:gd name="connsiteY349" fmla="*/ 326842 h 438088"/>
                <a:gd name="connsiteX350" fmla="*/ 75132 w 383974"/>
                <a:gd name="connsiteY350" fmla="*/ 328507 h 438088"/>
                <a:gd name="connsiteX351" fmla="*/ 76796 w 383974"/>
                <a:gd name="connsiteY351" fmla="*/ 328507 h 438088"/>
                <a:gd name="connsiteX352" fmla="*/ 76796 w 383974"/>
                <a:gd name="connsiteY352" fmla="*/ 330172 h 438088"/>
                <a:gd name="connsiteX353" fmla="*/ 78461 w 383974"/>
                <a:gd name="connsiteY353" fmla="*/ 330172 h 438088"/>
                <a:gd name="connsiteX354" fmla="*/ 78461 w 383974"/>
                <a:gd name="connsiteY354" fmla="*/ 331836 h 438088"/>
                <a:gd name="connsiteX355" fmla="*/ 80126 w 383974"/>
                <a:gd name="connsiteY355" fmla="*/ 331836 h 438088"/>
                <a:gd name="connsiteX356" fmla="*/ 80126 w 383974"/>
                <a:gd name="connsiteY356" fmla="*/ 333501 h 438088"/>
                <a:gd name="connsiteX357" fmla="*/ 81790 w 383974"/>
                <a:gd name="connsiteY357" fmla="*/ 333501 h 438088"/>
                <a:gd name="connsiteX358" fmla="*/ 81790 w 383974"/>
                <a:gd name="connsiteY358" fmla="*/ 335165 h 438088"/>
                <a:gd name="connsiteX359" fmla="*/ 83455 w 383974"/>
                <a:gd name="connsiteY359" fmla="*/ 335165 h 438088"/>
                <a:gd name="connsiteX360" fmla="*/ 83455 w 383974"/>
                <a:gd name="connsiteY360" fmla="*/ 336830 h 438088"/>
                <a:gd name="connsiteX361" fmla="*/ 85119 w 383974"/>
                <a:gd name="connsiteY361" fmla="*/ 336830 h 438088"/>
                <a:gd name="connsiteX362" fmla="*/ 85119 w 383974"/>
                <a:gd name="connsiteY362" fmla="*/ 338495 h 438088"/>
                <a:gd name="connsiteX363" fmla="*/ 86784 w 383974"/>
                <a:gd name="connsiteY363" fmla="*/ 338495 h 438088"/>
                <a:gd name="connsiteX364" fmla="*/ 86784 w 383974"/>
                <a:gd name="connsiteY364" fmla="*/ 340159 h 438088"/>
                <a:gd name="connsiteX365" fmla="*/ 88449 w 383974"/>
                <a:gd name="connsiteY365" fmla="*/ 340159 h 438088"/>
                <a:gd name="connsiteX366" fmla="*/ 88449 w 383974"/>
                <a:gd name="connsiteY366" fmla="*/ 341824 h 438088"/>
                <a:gd name="connsiteX367" fmla="*/ 90113 w 383974"/>
                <a:gd name="connsiteY367" fmla="*/ 341824 h 438088"/>
                <a:gd name="connsiteX368" fmla="*/ 90113 w 383974"/>
                <a:gd name="connsiteY368" fmla="*/ 343488 h 438088"/>
                <a:gd name="connsiteX369" fmla="*/ 91778 w 383974"/>
                <a:gd name="connsiteY369" fmla="*/ 343488 h 438088"/>
                <a:gd name="connsiteX370" fmla="*/ 91778 w 383974"/>
                <a:gd name="connsiteY370" fmla="*/ 345153 h 438088"/>
                <a:gd name="connsiteX371" fmla="*/ 93442 w 383974"/>
                <a:gd name="connsiteY371" fmla="*/ 345153 h 438088"/>
                <a:gd name="connsiteX372" fmla="*/ 93442 w 383974"/>
                <a:gd name="connsiteY372" fmla="*/ 346818 h 438088"/>
                <a:gd name="connsiteX373" fmla="*/ 95107 w 383974"/>
                <a:gd name="connsiteY373" fmla="*/ 346818 h 438088"/>
                <a:gd name="connsiteX374" fmla="*/ 95107 w 383974"/>
                <a:gd name="connsiteY374" fmla="*/ 348482 h 438088"/>
                <a:gd name="connsiteX375" fmla="*/ 96772 w 383974"/>
                <a:gd name="connsiteY375" fmla="*/ 348482 h 438088"/>
                <a:gd name="connsiteX376" fmla="*/ 96772 w 383974"/>
                <a:gd name="connsiteY376" fmla="*/ 350147 h 438088"/>
                <a:gd name="connsiteX377" fmla="*/ 98436 w 383974"/>
                <a:gd name="connsiteY377" fmla="*/ 350147 h 438088"/>
                <a:gd name="connsiteX378" fmla="*/ 98436 w 383974"/>
                <a:gd name="connsiteY378" fmla="*/ 351811 h 438088"/>
                <a:gd name="connsiteX379" fmla="*/ 100101 w 383974"/>
                <a:gd name="connsiteY379" fmla="*/ 351811 h 438088"/>
                <a:gd name="connsiteX380" fmla="*/ 100101 w 383974"/>
                <a:gd name="connsiteY380" fmla="*/ 353476 h 438088"/>
                <a:gd name="connsiteX381" fmla="*/ 101766 w 383974"/>
                <a:gd name="connsiteY381" fmla="*/ 353476 h 438088"/>
                <a:gd name="connsiteX382" fmla="*/ 101766 w 383974"/>
                <a:gd name="connsiteY382" fmla="*/ 355141 h 438088"/>
                <a:gd name="connsiteX383" fmla="*/ 103430 w 383974"/>
                <a:gd name="connsiteY383" fmla="*/ 355141 h 438088"/>
                <a:gd name="connsiteX384" fmla="*/ 103430 w 383974"/>
                <a:gd name="connsiteY384" fmla="*/ 356805 h 438088"/>
                <a:gd name="connsiteX385" fmla="*/ 105095 w 383974"/>
                <a:gd name="connsiteY385" fmla="*/ 356805 h 438088"/>
                <a:gd name="connsiteX386" fmla="*/ 105095 w 383974"/>
                <a:gd name="connsiteY386" fmla="*/ 358470 h 438088"/>
                <a:gd name="connsiteX387" fmla="*/ 106759 w 383974"/>
                <a:gd name="connsiteY387" fmla="*/ 358470 h 438088"/>
                <a:gd name="connsiteX388" fmla="*/ 106759 w 383974"/>
                <a:gd name="connsiteY388" fmla="*/ 360134 h 438088"/>
                <a:gd name="connsiteX389" fmla="*/ 108424 w 383974"/>
                <a:gd name="connsiteY389" fmla="*/ 360134 h 438088"/>
                <a:gd name="connsiteX390" fmla="*/ 108424 w 383974"/>
                <a:gd name="connsiteY390" fmla="*/ 361799 h 438088"/>
                <a:gd name="connsiteX391" fmla="*/ 110089 w 383974"/>
                <a:gd name="connsiteY391" fmla="*/ 361799 h 438088"/>
                <a:gd name="connsiteX392" fmla="*/ 110089 w 383974"/>
                <a:gd name="connsiteY392" fmla="*/ 363464 h 438088"/>
                <a:gd name="connsiteX393" fmla="*/ 111753 w 383974"/>
                <a:gd name="connsiteY393" fmla="*/ 363464 h 438088"/>
                <a:gd name="connsiteX394" fmla="*/ 111753 w 383974"/>
                <a:gd name="connsiteY394" fmla="*/ 365128 h 438088"/>
                <a:gd name="connsiteX395" fmla="*/ 113418 w 383974"/>
                <a:gd name="connsiteY395" fmla="*/ 365128 h 438088"/>
                <a:gd name="connsiteX396" fmla="*/ 113418 w 383974"/>
                <a:gd name="connsiteY396" fmla="*/ 366793 h 438088"/>
                <a:gd name="connsiteX397" fmla="*/ 115082 w 383974"/>
                <a:gd name="connsiteY397" fmla="*/ 366793 h 438088"/>
                <a:gd name="connsiteX398" fmla="*/ 115082 w 383974"/>
                <a:gd name="connsiteY398" fmla="*/ 368457 h 438088"/>
                <a:gd name="connsiteX399" fmla="*/ 116747 w 383974"/>
                <a:gd name="connsiteY399" fmla="*/ 368457 h 438088"/>
                <a:gd name="connsiteX400" fmla="*/ 116747 w 383974"/>
                <a:gd name="connsiteY400" fmla="*/ 370122 h 438088"/>
                <a:gd name="connsiteX401" fmla="*/ 118412 w 383974"/>
                <a:gd name="connsiteY401" fmla="*/ 370122 h 438088"/>
                <a:gd name="connsiteX402" fmla="*/ 118412 w 383974"/>
                <a:gd name="connsiteY402" fmla="*/ 371787 h 438088"/>
                <a:gd name="connsiteX403" fmla="*/ 120076 w 383974"/>
                <a:gd name="connsiteY403" fmla="*/ 371787 h 438088"/>
                <a:gd name="connsiteX404" fmla="*/ 120076 w 383974"/>
                <a:gd name="connsiteY404" fmla="*/ 373451 h 438088"/>
                <a:gd name="connsiteX405" fmla="*/ 121741 w 383974"/>
                <a:gd name="connsiteY405" fmla="*/ 373451 h 438088"/>
                <a:gd name="connsiteX406" fmla="*/ 121741 w 383974"/>
                <a:gd name="connsiteY406" fmla="*/ 375116 h 438088"/>
                <a:gd name="connsiteX407" fmla="*/ 123405 w 383974"/>
                <a:gd name="connsiteY407" fmla="*/ 375116 h 438088"/>
                <a:gd name="connsiteX408" fmla="*/ 123405 w 383974"/>
                <a:gd name="connsiteY408" fmla="*/ 376781 h 438088"/>
                <a:gd name="connsiteX409" fmla="*/ 125070 w 383974"/>
                <a:gd name="connsiteY409" fmla="*/ 376781 h 438088"/>
                <a:gd name="connsiteX410" fmla="*/ 125070 w 383974"/>
                <a:gd name="connsiteY410" fmla="*/ 378445 h 438088"/>
                <a:gd name="connsiteX411" fmla="*/ 126735 w 383974"/>
                <a:gd name="connsiteY411" fmla="*/ 378445 h 438088"/>
                <a:gd name="connsiteX412" fmla="*/ 126735 w 383974"/>
                <a:gd name="connsiteY412" fmla="*/ 380110 h 438088"/>
                <a:gd name="connsiteX413" fmla="*/ 128399 w 383974"/>
                <a:gd name="connsiteY413" fmla="*/ 380110 h 438088"/>
                <a:gd name="connsiteX414" fmla="*/ 128399 w 383974"/>
                <a:gd name="connsiteY414" fmla="*/ 381774 h 438088"/>
                <a:gd name="connsiteX415" fmla="*/ 130064 w 383974"/>
                <a:gd name="connsiteY415" fmla="*/ 381774 h 438088"/>
                <a:gd name="connsiteX416" fmla="*/ 130064 w 383974"/>
                <a:gd name="connsiteY416" fmla="*/ 383439 h 438088"/>
                <a:gd name="connsiteX417" fmla="*/ 131728 w 383974"/>
                <a:gd name="connsiteY417" fmla="*/ 383439 h 438088"/>
                <a:gd name="connsiteX418" fmla="*/ 131728 w 383974"/>
                <a:gd name="connsiteY418" fmla="*/ 385104 h 438088"/>
                <a:gd name="connsiteX419" fmla="*/ 133393 w 383974"/>
                <a:gd name="connsiteY419" fmla="*/ 385104 h 438088"/>
                <a:gd name="connsiteX420" fmla="*/ 133393 w 383974"/>
                <a:gd name="connsiteY420" fmla="*/ 386768 h 438088"/>
                <a:gd name="connsiteX421" fmla="*/ 135058 w 383974"/>
                <a:gd name="connsiteY421" fmla="*/ 386768 h 438088"/>
                <a:gd name="connsiteX422" fmla="*/ 135058 w 383974"/>
                <a:gd name="connsiteY422" fmla="*/ 388433 h 438088"/>
                <a:gd name="connsiteX423" fmla="*/ 136722 w 383974"/>
                <a:gd name="connsiteY423" fmla="*/ 388433 h 438088"/>
                <a:gd name="connsiteX424" fmla="*/ 136722 w 383974"/>
                <a:gd name="connsiteY424" fmla="*/ 390097 h 438088"/>
                <a:gd name="connsiteX425" fmla="*/ 138387 w 383974"/>
                <a:gd name="connsiteY425" fmla="*/ 390097 h 438088"/>
                <a:gd name="connsiteX426" fmla="*/ 138387 w 383974"/>
                <a:gd name="connsiteY426" fmla="*/ 391762 h 438088"/>
                <a:gd name="connsiteX427" fmla="*/ 140052 w 383974"/>
                <a:gd name="connsiteY427" fmla="*/ 391762 h 438088"/>
                <a:gd name="connsiteX428" fmla="*/ 140052 w 383974"/>
                <a:gd name="connsiteY428" fmla="*/ 393427 h 438088"/>
                <a:gd name="connsiteX429" fmla="*/ 141716 w 383974"/>
                <a:gd name="connsiteY429" fmla="*/ 393427 h 438088"/>
                <a:gd name="connsiteX430" fmla="*/ 141716 w 383974"/>
                <a:gd name="connsiteY430" fmla="*/ 395091 h 438088"/>
                <a:gd name="connsiteX431" fmla="*/ 143381 w 383974"/>
                <a:gd name="connsiteY431" fmla="*/ 395091 h 438088"/>
                <a:gd name="connsiteX432" fmla="*/ 143381 w 383974"/>
                <a:gd name="connsiteY432" fmla="*/ 396756 h 438088"/>
                <a:gd name="connsiteX433" fmla="*/ 145045 w 383974"/>
                <a:gd name="connsiteY433" fmla="*/ 396756 h 438088"/>
                <a:gd name="connsiteX434" fmla="*/ 145045 w 383974"/>
                <a:gd name="connsiteY434" fmla="*/ 398420 h 438088"/>
                <a:gd name="connsiteX435" fmla="*/ 146710 w 383974"/>
                <a:gd name="connsiteY435" fmla="*/ 398420 h 438088"/>
                <a:gd name="connsiteX436" fmla="*/ 146710 w 383974"/>
                <a:gd name="connsiteY436" fmla="*/ 400085 h 438088"/>
                <a:gd name="connsiteX437" fmla="*/ 148375 w 383974"/>
                <a:gd name="connsiteY437" fmla="*/ 400085 h 438088"/>
                <a:gd name="connsiteX438" fmla="*/ 148375 w 383974"/>
                <a:gd name="connsiteY438" fmla="*/ 401750 h 438088"/>
                <a:gd name="connsiteX439" fmla="*/ 150039 w 383974"/>
                <a:gd name="connsiteY439" fmla="*/ 401750 h 438088"/>
                <a:gd name="connsiteX440" fmla="*/ 150039 w 383974"/>
                <a:gd name="connsiteY440" fmla="*/ 403414 h 438088"/>
                <a:gd name="connsiteX441" fmla="*/ 151704 w 383974"/>
                <a:gd name="connsiteY441" fmla="*/ 403414 h 438088"/>
                <a:gd name="connsiteX442" fmla="*/ 151704 w 383974"/>
                <a:gd name="connsiteY442" fmla="*/ 405079 h 438088"/>
                <a:gd name="connsiteX443" fmla="*/ 153368 w 383974"/>
                <a:gd name="connsiteY443" fmla="*/ 405079 h 438088"/>
                <a:gd name="connsiteX444" fmla="*/ 153368 w 383974"/>
                <a:gd name="connsiteY444" fmla="*/ 406744 h 438088"/>
                <a:gd name="connsiteX445" fmla="*/ 155033 w 383974"/>
                <a:gd name="connsiteY445" fmla="*/ 406744 h 438088"/>
                <a:gd name="connsiteX446" fmla="*/ 155033 w 383974"/>
                <a:gd name="connsiteY446" fmla="*/ 408408 h 438088"/>
                <a:gd name="connsiteX447" fmla="*/ 156698 w 383974"/>
                <a:gd name="connsiteY447" fmla="*/ 408408 h 438088"/>
                <a:gd name="connsiteX448" fmla="*/ 156698 w 383974"/>
                <a:gd name="connsiteY448" fmla="*/ 410073 h 438088"/>
                <a:gd name="connsiteX449" fmla="*/ 158362 w 383974"/>
                <a:gd name="connsiteY449" fmla="*/ 410073 h 438088"/>
                <a:gd name="connsiteX450" fmla="*/ 158362 w 383974"/>
                <a:gd name="connsiteY450" fmla="*/ 411737 h 438088"/>
                <a:gd name="connsiteX451" fmla="*/ 160027 w 383974"/>
                <a:gd name="connsiteY451" fmla="*/ 411737 h 438088"/>
                <a:gd name="connsiteX452" fmla="*/ 160027 w 383974"/>
                <a:gd name="connsiteY452" fmla="*/ 413402 h 438088"/>
                <a:gd name="connsiteX453" fmla="*/ 161691 w 383974"/>
                <a:gd name="connsiteY453" fmla="*/ 413402 h 438088"/>
                <a:gd name="connsiteX454" fmla="*/ 161691 w 383974"/>
                <a:gd name="connsiteY454" fmla="*/ 415067 h 438088"/>
                <a:gd name="connsiteX455" fmla="*/ 163356 w 383974"/>
                <a:gd name="connsiteY455" fmla="*/ 415067 h 438088"/>
                <a:gd name="connsiteX456" fmla="*/ 163356 w 383974"/>
                <a:gd name="connsiteY456" fmla="*/ 416731 h 438088"/>
                <a:gd name="connsiteX457" fmla="*/ 165021 w 383974"/>
                <a:gd name="connsiteY457" fmla="*/ 416731 h 438088"/>
                <a:gd name="connsiteX458" fmla="*/ 165021 w 383974"/>
                <a:gd name="connsiteY458" fmla="*/ 418396 h 438088"/>
                <a:gd name="connsiteX459" fmla="*/ 166685 w 383974"/>
                <a:gd name="connsiteY459" fmla="*/ 418396 h 438088"/>
                <a:gd name="connsiteX460" fmla="*/ 166685 w 383974"/>
                <a:gd name="connsiteY460" fmla="*/ 420060 h 438088"/>
                <a:gd name="connsiteX461" fmla="*/ 168350 w 383974"/>
                <a:gd name="connsiteY461" fmla="*/ 420060 h 438088"/>
                <a:gd name="connsiteX462" fmla="*/ 168350 w 383974"/>
                <a:gd name="connsiteY462" fmla="*/ 421725 h 438088"/>
                <a:gd name="connsiteX463" fmla="*/ 170014 w 383974"/>
                <a:gd name="connsiteY463" fmla="*/ 421725 h 438088"/>
                <a:gd name="connsiteX464" fmla="*/ 170014 w 383974"/>
                <a:gd name="connsiteY464" fmla="*/ 423390 h 438088"/>
                <a:gd name="connsiteX465" fmla="*/ 171679 w 383974"/>
                <a:gd name="connsiteY465" fmla="*/ 423390 h 438088"/>
                <a:gd name="connsiteX466" fmla="*/ 171679 w 383974"/>
                <a:gd name="connsiteY466" fmla="*/ 425054 h 438088"/>
                <a:gd name="connsiteX467" fmla="*/ 173344 w 383974"/>
                <a:gd name="connsiteY467" fmla="*/ 425054 h 438088"/>
                <a:gd name="connsiteX468" fmla="*/ 173344 w 383974"/>
                <a:gd name="connsiteY468" fmla="*/ 426719 h 438088"/>
                <a:gd name="connsiteX469" fmla="*/ 175008 w 383974"/>
                <a:gd name="connsiteY469" fmla="*/ 426719 h 438088"/>
                <a:gd name="connsiteX470" fmla="*/ 175008 w 383974"/>
                <a:gd name="connsiteY470" fmla="*/ 428383 h 438088"/>
                <a:gd name="connsiteX471" fmla="*/ 176673 w 383974"/>
                <a:gd name="connsiteY471" fmla="*/ 428383 h 438088"/>
                <a:gd name="connsiteX472" fmla="*/ 176673 w 383974"/>
                <a:gd name="connsiteY472" fmla="*/ 430048 h 438088"/>
                <a:gd name="connsiteX473" fmla="*/ 178338 w 383974"/>
                <a:gd name="connsiteY473" fmla="*/ 430048 h 438088"/>
                <a:gd name="connsiteX474" fmla="*/ 178338 w 383974"/>
                <a:gd name="connsiteY474" fmla="*/ 431713 h 438088"/>
                <a:gd name="connsiteX475" fmla="*/ 180002 w 383974"/>
                <a:gd name="connsiteY475" fmla="*/ 431713 h 438088"/>
                <a:gd name="connsiteX476" fmla="*/ 180002 w 383974"/>
                <a:gd name="connsiteY476" fmla="*/ 433377 h 438088"/>
                <a:gd name="connsiteX477" fmla="*/ 181667 w 383974"/>
                <a:gd name="connsiteY477" fmla="*/ 433377 h 438088"/>
                <a:gd name="connsiteX478" fmla="*/ 181667 w 383974"/>
                <a:gd name="connsiteY478" fmla="*/ 435042 h 438088"/>
                <a:gd name="connsiteX479" fmla="*/ 183331 w 383974"/>
                <a:gd name="connsiteY479" fmla="*/ 435042 h 438088"/>
                <a:gd name="connsiteX480" fmla="*/ 183331 w 383974"/>
                <a:gd name="connsiteY480" fmla="*/ 436706 h 438088"/>
                <a:gd name="connsiteX481" fmla="*/ 184996 w 383974"/>
                <a:gd name="connsiteY481" fmla="*/ 436706 h 438088"/>
                <a:gd name="connsiteX482" fmla="*/ 184996 w 383974"/>
                <a:gd name="connsiteY482" fmla="*/ 438089 h 438088"/>
                <a:gd name="connsiteX483" fmla="*/ 383975 w 383974"/>
                <a:gd name="connsiteY483" fmla="*/ 215024 h 438088"/>
                <a:gd name="connsiteX484" fmla="*/ 383902 w 383974"/>
                <a:gd name="connsiteY484" fmla="*/ 215038 h 438088"/>
                <a:gd name="connsiteX485" fmla="*/ 383902 w 383974"/>
                <a:gd name="connsiteY485" fmla="*/ 213019 h 43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383974" h="438088">
                  <a:moveTo>
                    <a:pt x="383924" y="213070"/>
                  </a:moveTo>
                  <a:lnTo>
                    <a:pt x="382259" y="213425"/>
                  </a:lnTo>
                  <a:lnTo>
                    <a:pt x="382259" y="211405"/>
                  </a:lnTo>
                  <a:lnTo>
                    <a:pt x="380595" y="211760"/>
                  </a:lnTo>
                  <a:lnTo>
                    <a:pt x="380595" y="209741"/>
                  </a:lnTo>
                  <a:lnTo>
                    <a:pt x="378930" y="210095"/>
                  </a:lnTo>
                  <a:lnTo>
                    <a:pt x="378930" y="208076"/>
                  </a:lnTo>
                  <a:lnTo>
                    <a:pt x="377266" y="208431"/>
                  </a:lnTo>
                  <a:lnTo>
                    <a:pt x="377266" y="206411"/>
                  </a:lnTo>
                  <a:lnTo>
                    <a:pt x="375601" y="206766"/>
                  </a:lnTo>
                  <a:lnTo>
                    <a:pt x="375601" y="204747"/>
                  </a:lnTo>
                  <a:lnTo>
                    <a:pt x="373936" y="205102"/>
                  </a:lnTo>
                  <a:lnTo>
                    <a:pt x="373936" y="203082"/>
                  </a:lnTo>
                  <a:lnTo>
                    <a:pt x="372272" y="203437"/>
                  </a:lnTo>
                  <a:lnTo>
                    <a:pt x="372272" y="201418"/>
                  </a:lnTo>
                  <a:cubicBezTo>
                    <a:pt x="372272" y="201418"/>
                    <a:pt x="370607" y="201772"/>
                    <a:pt x="370607" y="201772"/>
                  </a:cubicBezTo>
                  <a:lnTo>
                    <a:pt x="370607" y="199753"/>
                  </a:lnTo>
                  <a:cubicBezTo>
                    <a:pt x="370607" y="199753"/>
                    <a:pt x="368943" y="200108"/>
                    <a:pt x="368943" y="200108"/>
                  </a:cubicBezTo>
                  <a:lnTo>
                    <a:pt x="368943" y="198088"/>
                  </a:lnTo>
                  <a:cubicBezTo>
                    <a:pt x="368943" y="198088"/>
                    <a:pt x="367278" y="198443"/>
                    <a:pt x="367278" y="198443"/>
                  </a:cubicBezTo>
                  <a:lnTo>
                    <a:pt x="367278" y="196424"/>
                  </a:lnTo>
                  <a:lnTo>
                    <a:pt x="365613" y="196778"/>
                  </a:lnTo>
                  <a:lnTo>
                    <a:pt x="365613" y="194759"/>
                  </a:lnTo>
                  <a:cubicBezTo>
                    <a:pt x="365613" y="194759"/>
                    <a:pt x="363949" y="195114"/>
                    <a:pt x="363949" y="195114"/>
                  </a:cubicBezTo>
                  <a:lnTo>
                    <a:pt x="363949" y="193095"/>
                  </a:lnTo>
                  <a:lnTo>
                    <a:pt x="362284" y="193449"/>
                  </a:lnTo>
                  <a:lnTo>
                    <a:pt x="362284" y="191430"/>
                  </a:lnTo>
                  <a:lnTo>
                    <a:pt x="360619" y="191785"/>
                  </a:lnTo>
                  <a:lnTo>
                    <a:pt x="360619" y="189765"/>
                  </a:lnTo>
                  <a:cubicBezTo>
                    <a:pt x="360619" y="189765"/>
                    <a:pt x="358955" y="190120"/>
                    <a:pt x="358955" y="190120"/>
                  </a:cubicBezTo>
                  <a:lnTo>
                    <a:pt x="358955" y="188101"/>
                  </a:lnTo>
                  <a:cubicBezTo>
                    <a:pt x="358955" y="188101"/>
                    <a:pt x="357290" y="188455"/>
                    <a:pt x="357290" y="188455"/>
                  </a:cubicBezTo>
                  <a:lnTo>
                    <a:pt x="357290" y="186436"/>
                  </a:lnTo>
                  <a:lnTo>
                    <a:pt x="355626" y="186791"/>
                  </a:lnTo>
                  <a:lnTo>
                    <a:pt x="355626" y="184772"/>
                  </a:lnTo>
                  <a:lnTo>
                    <a:pt x="353961" y="185126"/>
                  </a:lnTo>
                  <a:lnTo>
                    <a:pt x="353961" y="183107"/>
                  </a:lnTo>
                  <a:lnTo>
                    <a:pt x="352296" y="183462"/>
                  </a:lnTo>
                  <a:lnTo>
                    <a:pt x="352296" y="181442"/>
                  </a:lnTo>
                  <a:lnTo>
                    <a:pt x="350632" y="181797"/>
                  </a:lnTo>
                  <a:lnTo>
                    <a:pt x="350632" y="179778"/>
                  </a:lnTo>
                  <a:lnTo>
                    <a:pt x="348967" y="180132"/>
                  </a:lnTo>
                  <a:lnTo>
                    <a:pt x="348967" y="178113"/>
                  </a:lnTo>
                  <a:cubicBezTo>
                    <a:pt x="348967" y="178113"/>
                    <a:pt x="347303" y="178468"/>
                    <a:pt x="347303" y="178468"/>
                  </a:cubicBezTo>
                  <a:lnTo>
                    <a:pt x="347303" y="176449"/>
                  </a:lnTo>
                  <a:lnTo>
                    <a:pt x="345638" y="176803"/>
                  </a:lnTo>
                  <a:lnTo>
                    <a:pt x="345638" y="174784"/>
                  </a:lnTo>
                  <a:cubicBezTo>
                    <a:pt x="345638" y="174784"/>
                    <a:pt x="343973" y="175139"/>
                    <a:pt x="343973" y="175139"/>
                  </a:cubicBezTo>
                  <a:lnTo>
                    <a:pt x="343973" y="173119"/>
                  </a:lnTo>
                  <a:cubicBezTo>
                    <a:pt x="343973" y="173119"/>
                    <a:pt x="342309" y="173474"/>
                    <a:pt x="342309" y="173474"/>
                  </a:cubicBezTo>
                  <a:lnTo>
                    <a:pt x="342309" y="171455"/>
                  </a:lnTo>
                  <a:cubicBezTo>
                    <a:pt x="342309" y="171455"/>
                    <a:pt x="340644" y="171809"/>
                    <a:pt x="340644" y="171809"/>
                  </a:cubicBezTo>
                  <a:lnTo>
                    <a:pt x="340644" y="169790"/>
                  </a:lnTo>
                  <a:lnTo>
                    <a:pt x="338980" y="170145"/>
                  </a:lnTo>
                  <a:lnTo>
                    <a:pt x="338980" y="168125"/>
                  </a:lnTo>
                  <a:cubicBezTo>
                    <a:pt x="338980" y="168125"/>
                    <a:pt x="337315" y="168480"/>
                    <a:pt x="337315" y="168480"/>
                  </a:cubicBezTo>
                  <a:lnTo>
                    <a:pt x="337315" y="166461"/>
                  </a:lnTo>
                  <a:lnTo>
                    <a:pt x="335650" y="166815"/>
                  </a:lnTo>
                  <a:lnTo>
                    <a:pt x="335650" y="164796"/>
                  </a:lnTo>
                  <a:lnTo>
                    <a:pt x="333986" y="165151"/>
                  </a:lnTo>
                  <a:lnTo>
                    <a:pt x="333986" y="163132"/>
                  </a:lnTo>
                  <a:cubicBezTo>
                    <a:pt x="333986" y="163132"/>
                    <a:pt x="332321" y="163486"/>
                    <a:pt x="332321" y="163486"/>
                  </a:cubicBezTo>
                  <a:lnTo>
                    <a:pt x="332321" y="161467"/>
                  </a:lnTo>
                  <a:cubicBezTo>
                    <a:pt x="332321" y="161467"/>
                    <a:pt x="330657" y="161822"/>
                    <a:pt x="330657" y="161822"/>
                  </a:cubicBezTo>
                  <a:lnTo>
                    <a:pt x="330657" y="159802"/>
                  </a:lnTo>
                  <a:lnTo>
                    <a:pt x="328992" y="160157"/>
                  </a:lnTo>
                  <a:lnTo>
                    <a:pt x="328992" y="158138"/>
                  </a:lnTo>
                  <a:lnTo>
                    <a:pt x="327327" y="158492"/>
                  </a:lnTo>
                  <a:lnTo>
                    <a:pt x="327327" y="156473"/>
                  </a:lnTo>
                  <a:cubicBezTo>
                    <a:pt x="327327" y="156473"/>
                    <a:pt x="325663" y="156828"/>
                    <a:pt x="325663" y="156828"/>
                  </a:cubicBezTo>
                  <a:lnTo>
                    <a:pt x="325663" y="154809"/>
                  </a:lnTo>
                  <a:lnTo>
                    <a:pt x="323998" y="155163"/>
                  </a:lnTo>
                  <a:lnTo>
                    <a:pt x="323998" y="153144"/>
                  </a:lnTo>
                  <a:cubicBezTo>
                    <a:pt x="323998" y="153144"/>
                    <a:pt x="322333" y="153499"/>
                    <a:pt x="322333" y="153499"/>
                  </a:cubicBezTo>
                  <a:lnTo>
                    <a:pt x="322333" y="151479"/>
                  </a:lnTo>
                  <a:cubicBezTo>
                    <a:pt x="322333" y="151479"/>
                    <a:pt x="320669" y="151834"/>
                    <a:pt x="320669" y="151834"/>
                  </a:cubicBezTo>
                  <a:lnTo>
                    <a:pt x="320669" y="149815"/>
                  </a:lnTo>
                  <a:lnTo>
                    <a:pt x="319004" y="150169"/>
                  </a:lnTo>
                  <a:lnTo>
                    <a:pt x="319004" y="148150"/>
                  </a:lnTo>
                  <a:cubicBezTo>
                    <a:pt x="319004" y="148150"/>
                    <a:pt x="317340" y="148505"/>
                    <a:pt x="317340" y="148505"/>
                  </a:cubicBezTo>
                  <a:lnTo>
                    <a:pt x="317340" y="146486"/>
                  </a:lnTo>
                  <a:cubicBezTo>
                    <a:pt x="317340" y="146486"/>
                    <a:pt x="315675" y="146840"/>
                    <a:pt x="315675" y="146840"/>
                  </a:cubicBezTo>
                  <a:lnTo>
                    <a:pt x="315675" y="144821"/>
                  </a:lnTo>
                  <a:cubicBezTo>
                    <a:pt x="315675" y="144821"/>
                    <a:pt x="314010" y="145176"/>
                    <a:pt x="314010" y="145176"/>
                  </a:cubicBezTo>
                  <a:lnTo>
                    <a:pt x="314010" y="143156"/>
                  </a:lnTo>
                  <a:lnTo>
                    <a:pt x="312346" y="143511"/>
                  </a:lnTo>
                  <a:lnTo>
                    <a:pt x="312346" y="141492"/>
                  </a:lnTo>
                  <a:lnTo>
                    <a:pt x="310681" y="141846"/>
                  </a:lnTo>
                  <a:lnTo>
                    <a:pt x="310681" y="139827"/>
                  </a:lnTo>
                  <a:lnTo>
                    <a:pt x="309017" y="140182"/>
                  </a:lnTo>
                  <a:lnTo>
                    <a:pt x="309017" y="138163"/>
                  </a:lnTo>
                  <a:lnTo>
                    <a:pt x="307352" y="138517"/>
                  </a:lnTo>
                  <a:lnTo>
                    <a:pt x="307352" y="136498"/>
                  </a:lnTo>
                  <a:cubicBezTo>
                    <a:pt x="307352" y="136498"/>
                    <a:pt x="305687" y="136853"/>
                    <a:pt x="305687" y="136853"/>
                  </a:cubicBezTo>
                  <a:lnTo>
                    <a:pt x="305687" y="134833"/>
                  </a:lnTo>
                  <a:cubicBezTo>
                    <a:pt x="305687" y="134833"/>
                    <a:pt x="304023" y="135188"/>
                    <a:pt x="304023" y="135188"/>
                  </a:cubicBezTo>
                  <a:lnTo>
                    <a:pt x="304023" y="133169"/>
                  </a:lnTo>
                  <a:cubicBezTo>
                    <a:pt x="304023" y="133169"/>
                    <a:pt x="302358" y="133523"/>
                    <a:pt x="302358" y="133523"/>
                  </a:cubicBezTo>
                  <a:lnTo>
                    <a:pt x="302358" y="131504"/>
                  </a:lnTo>
                  <a:lnTo>
                    <a:pt x="300694" y="131859"/>
                  </a:lnTo>
                  <a:lnTo>
                    <a:pt x="300694" y="129839"/>
                  </a:lnTo>
                  <a:lnTo>
                    <a:pt x="299029" y="130194"/>
                  </a:lnTo>
                  <a:lnTo>
                    <a:pt x="299029" y="128175"/>
                  </a:lnTo>
                  <a:lnTo>
                    <a:pt x="297364" y="128529"/>
                  </a:lnTo>
                  <a:lnTo>
                    <a:pt x="297364" y="126510"/>
                  </a:lnTo>
                  <a:lnTo>
                    <a:pt x="295700" y="126865"/>
                  </a:lnTo>
                  <a:lnTo>
                    <a:pt x="295700" y="124846"/>
                  </a:lnTo>
                  <a:lnTo>
                    <a:pt x="294035" y="125200"/>
                  </a:lnTo>
                  <a:lnTo>
                    <a:pt x="294035" y="123181"/>
                  </a:lnTo>
                  <a:lnTo>
                    <a:pt x="292370" y="123536"/>
                  </a:lnTo>
                  <a:lnTo>
                    <a:pt x="292370" y="121516"/>
                  </a:lnTo>
                  <a:lnTo>
                    <a:pt x="290706" y="121871"/>
                  </a:lnTo>
                  <a:lnTo>
                    <a:pt x="290706" y="119852"/>
                  </a:lnTo>
                  <a:cubicBezTo>
                    <a:pt x="290706" y="119852"/>
                    <a:pt x="289041" y="120206"/>
                    <a:pt x="289041" y="120206"/>
                  </a:cubicBezTo>
                  <a:lnTo>
                    <a:pt x="289041" y="118187"/>
                  </a:lnTo>
                  <a:cubicBezTo>
                    <a:pt x="289041" y="118187"/>
                    <a:pt x="287377" y="118542"/>
                    <a:pt x="287377" y="118542"/>
                  </a:cubicBezTo>
                  <a:lnTo>
                    <a:pt x="287377" y="116523"/>
                  </a:lnTo>
                  <a:lnTo>
                    <a:pt x="285712" y="116877"/>
                  </a:lnTo>
                  <a:lnTo>
                    <a:pt x="285712" y="114858"/>
                  </a:lnTo>
                  <a:lnTo>
                    <a:pt x="284047" y="115213"/>
                  </a:lnTo>
                  <a:lnTo>
                    <a:pt x="284047" y="113193"/>
                  </a:lnTo>
                  <a:cubicBezTo>
                    <a:pt x="284047" y="113193"/>
                    <a:pt x="282383" y="113548"/>
                    <a:pt x="282383" y="113548"/>
                  </a:cubicBezTo>
                  <a:lnTo>
                    <a:pt x="282383" y="111529"/>
                  </a:lnTo>
                  <a:lnTo>
                    <a:pt x="280718" y="111883"/>
                  </a:lnTo>
                  <a:lnTo>
                    <a:pt x="280718" y="109864"/>
                  </a:lnTo>
                  <a:cubicBezTo>
                    <a:pt x="280718" y="109864"/>
                    <a:pt x="279054" y="110219"/>
                    <a:pt x="279054" y="110219"/>
                  </a:cubicBezTo>
                  <a:lnTo>
                    <a:pt x="279054" y="108200"/>
                  </a:lnTo>
                  <a:cubicBezTo>
                    <a:pt x="279054" y="108200"/>
                    <a:pt x="277389" y="108554"/>
                    <a:pt x="277389" y="108554"/>
                  </a:cubicBezTo>
                  <a:lnTo>
                    <a:pt x="277389" y="106535"/>
                  </a:lnTo>
                  <a:cubicBezTo>
                    <a:pt x="277389" y="106535"/>
                    <a:pt x="275724" y="106890"/>
                    <a:pt x="275724" y="106890"/>
                  </a:cubicBezTo>
                  <a:lnTo>
                    <a:pt x="275724" y="104870"/>
                  </a:lnTo>
                  <a:lnTo>
                    <a:pt x="274060" y="105225"/>
                  </a:lnTo>
                  <a:lnTo>
                    <a:pt x="274060" y="103206"/>
                  </a:lnTo>
                  <a:cubicBezTo>
                    <a:pt x="274060" y="103206"/>
                    <a:pt x="272395" y="103560"/>
                    <a:pt x="272395" y="103560"/>
                  </a:cubicBezTo>
                  <a:lnTo>
                    <a:pt x="272395" y="101541"/>
                  </a:lnTo>
                  <a:lnTo>
                    <a:pt x="270731" y="101896"/>
                  </a:lnTo>
                  <a:lnTo>
                    <a:pt x="270731" y="99877"/>
                  </a:lnTo>
                  <a:lnTo>
                    <a:pt x="269066" y="100231"/>
                  </a:lnTo>
                  <a:lnTo>
                    <a:pt x="269066" y="98212"/>
                  </a:lnTo>
                  <a:lnTo>
                    <a:pt x="267401" y="98567"/>
                  </a:lnTo>
                  <a:lnTo>
                    <a:pt x="267401" y="96547"/>
                  </a:lnTo>
                  <a:lnTo>
                    <a:pt x="265737" y="96902"/>
                  </a:lnTo>
                  <a:lnTo>
                    <a:pt x="265737" y="94883"/>
                  </a:lnTo>
                  <a:lnTo>
                    <a:pt x="264072" y="95237"/>
                  </a:lnTo>
                  <a:lnTo>
                    <a:pt x="264072" y="93218"/>
                  </a:lnTo>
                  <a:cubicBezTo>
                    <a:pt x="264072" y="93218"/>
                    <a:pt x="262408" y="93573"/>
                    <a:pt x="262408" y="93573"/>
                  </a:cubicBezTo>
                  <a:lnTo>
                    <a:pt x="262408" y="91553"/>
                  </a:lnTo>
                  <a:cubicBezTo>
                    <a:pt x="262408" y="91553"/>
                    <a:pt x="260743" y="91908"/>
                    <a:pt x="260743" y="91908"/>
                  </a:cubicBezTo>
                  <a:lnTo>
                    <a:pt x="260743" y="89889"/>
                  </a:lnTo>
                  <a:lnTo>
                    <a:pt x="259078" y="90244"/>
                  </a:lnTo>
                  <a:lnTo>
                    <a:pt x="259078" y="88224"/>
                  </a:lnTo>
                  <a:lnTo>
                    <a:pt x="257414" y="88579"/>
                  </a:lnTo>
                  <a:lnTo>
                    <a:pt x="257414" y="86560"/>
                  </a:lnTo>
                  <a:cubicBezTo>
                    <a:pt x="257414" y="86560"/>
                    <a:pt x="255749" y="86914"/>
                    <a:pt x="255749" y="86914"/>
                  </a:cubicBezTo>
                  <a:lnTo>
                    <a:pt x="255749" y="84895"/>
                  </a:lnTo>
                  <a:lnTo>
                    <a:pt x="254084" y="85250"/>
                  </a:lnTo>
                  <a:lnTo>
                    <a:pt x="254084" y="83230"/>
                  </a:lnTo>
                  <a:cubicBezTo>
                    <a:pt x="254084" y="83230"/>
                    <a:pt x="252420" y="83585"/>
                    <a:pt x="252420" y="83585"/>
                  </a:cubicBezTo>
                  <a:lnTo>
                    <a:pt x="252420" y="81566"/>
                  </a:lnTo>
                  <a:cubicBezTo>
                    <a:pt x="252420" y="81566"/>
                    <a:pt x="250755" y="81920"/>
                    <a:pt x="250755" y="81920"/>
                  </a:cubicBezTo>
                  <a:lnTo>
                    <a:pt x="250755" y="79901"/>
                  </a:lnTo>
                  <a:cubicBezTo>
                    <a:pt x="250755" y="79901"/>
                    <a:pt x="249091" y="80256"/>
                    <a:pt x="249091" y="80256"/>
                  </a:cubicBezTo>
                  <a:lnTo>
                    <a:pt x="249091" y="78237"/>
                  </a:lnTo>
                  <a:lnTo>
                    <a:pt x="247426" y="78591"/>
                  </a:lnTo>
                  <a:lnTo>
                    <a:pt x="247426" y="76572"/>
                  </a:lnTo>
                  <a:lnTo>
                    <a:pt x="245761" y="76927"/>
                  </a:lnTo>
                  <a:lnTo>
                    <a:pt x="245761" y="74907"/>
                  </a:lnTo>
                  <a:lnTo>
                    <a:pt x="244097" y="75262"/>
                  </a:lnTo>
                  <a:lnTo>
                    <a:pt x="244097" y="73243"/>
                  </a:lnTo>
                  <a:lnTo>
                    <a:pt x="242432" y="73597"/>
                  </a:lnTo>
                  <a:lnTo>
                    <a:pt x="242432" y="71578"/>
                  </a:lnTo>
                  <a:lnTo>
                    <a:pt x="240768" y="71933"/>
                  </a:lnTo>
                  <a:lnTo>
                    <a:pt x="240768" y="69914"/>
                  </a:lnTo>
                  <a:cubicBezTo>
                    <a:pt x="240768" y="69914"/>
                    <a:pt x="239103" y="70268"/>
                    <a:pt x="239103" y="70268"/>
                  </a:cubicBezTo>
                  <a:lnTo>
                    <a:pt x="239103" y="68249"/>
                  </a:lnTo>
                  <a:lnTo>
                    <a:pt x="237438" y="68604"/>
                  </a:lnTo>
                  <a:lnTo>
                    <a:pt x="237438" y="66584"/>
                  </a:lnTo>
                  <a:lnTo>
                    <a:pt x="235774" y="66939"/>
                  </a:lnTo>
                  <a:lnTo>
                    <a:pt x="235774" y="64920"/>
                  </a:lnTo>
                  <a:cubicBezTo>
                    <a:pt x="235774" y="64920"/>
                    <a:pt x="234109" y="65274"/>
                    <a:pt x="234109" y="65274"/>
                  </a:cubicBezTo>
                  <a:lnTo>
                    <a:pt x="234109" y="63255"/>
                  </a:lnTo>
                  <a:cubicBezTo>
                    <a:pt x="234109" y="63255"/>
                    <a:pt x="232445" y="63610"/>
                    <a:pt x="232445" y="63610"/>
                  </a:cubicBezTo>
                  <a:lnTo>
                    <a:pt x="232445" y="61591"/>
                  </a:lnTo>
                  <a:lnTo>
                    <a:pt x="230780" y="61945"/>
                  </a:lnTo>
                  <a:lnTo>
                    <a:pt x="230780" y="59926"/>
                  </a:lnTo>
                  <a:cubicBezTo>
                    <a:pt x="230780" y="59926"/>
                    <a:pt x="229115" y="60281"/>
                    <a:pt x="229115" y="60281"/>
                  </a:cubicBezTo>
                  <a:lnTo>
                    <a:pt x="229115" y="58261"/>
                  </a:lnTo>
                  <a:lnTo>
                    <a:pt x="227451" y="58616"/>
                  </a:lnTo>
                  <a:lnTo>
                    <a:pt x="227451" y="56597"/>
                  </a:lnTo>
                  <a:lnTo>
                    <a:pt x="225786" y="56951"/>
                  </a:lnTo>
                  <a:lnTo>
                    <a:pt x="225786" y="54932"/>
                  </a:lnTo>
                  <a:cubicBezTo>
                    <a:pt x="225786" y="54932"/>
                    <a:pt x="224122" y="55287"/>
                    <a:pt x="224122" y="55287"/>
                  </a:cubicBezTo>
                  <a:lnTo>
                    <a:pt x="224122" y="53267"/>
                  </a:lnTo>
                  <a:cubicBezTo>
                    <a:pt x="224122" y="53267"/>
                    <a:pt x="222457" y="53622"/>
                    <a:pt x="222457" y="53622"/>
                  </a:cubicBezTo>
                  <a:lnTo>
                    <a:pt x="222457" y="51603"/>
                  </a:lnTo>
                  <a:lnTo>
                    <a:pt x="220792" y="51958"/>
                  </a:lnTo>
                  <a:lnTo>
                    <a:pt x="220792" y="49938"/>
                  </a:lnTo>
                  <a:cubicBezTo>
                    <a:pt x="220792" y="49938"/>
                    <a:pt x="219128" y="50293"/>
                    <a:pt x="219128" y="50293"/>
                  </a:cubicBezTo>
                  <a:lnTo>
                    <a:pt x="219128" y="48274"/>
                  </a:lnTo>
                  <a:cubicBezTo>
                    <a:pt x="219128" y="48274"/>
                    <a:pt x="217463" y="48628"/>
                    <a:pt x="217463" y="48628"/>
                  </a:cubicBezTo>
                  <a:lnTo>
                    <a:pt x="217463" y="46609"/>
                  </a:lnTo>
                  <a:lnTo>
                    <a:pt x="215798" y="46964"/>
                  </a:lnTo>
                  <a:lnTo>
                    <a:pt x="215798" y="44944"/>
                  </a:lnTo>
                  <a:cubicBezTo>
                    <a:pt x="215798" y="44944"/>
                    <a:pt x="214134" y="45299"/>
                    <a:pt x="214134" y="45299"/>
                  </a:cubicBezTo>
                  <a:lnTo>
                    <a:pt x="214134" y="43280"/>
                  </a:lnTo>
                  <a:cubicBezTo>
                    <a:pt x="214134" y="43280"/>
                    <a:pt x="212469" y="43634"/>
                    <a:pt x="212469" y="43634"/>
                  </a:cubicBezTo>
                  <a:lnTo>
                    <a:pt x="212469" y="41615"/>
                  </a:lnTo>
                  <a:cubicBezTo>
                    <a:pt x="212469" y="41615"/>
                    <a:pt x="210805" y="41970"/>
                    <a:pt x="210805" y="41970"/>
                  </a:cubicBezTo>
                  <a:lnTo>
                    <a:pt x="210805" y="39951"/>
                  </a:lnTo>
                  <a:cubicBezTo>
                    <a:pt x="210805" y="39951"/>
                    <a:pt x="209140" y="40305"/>
                    <a:pt x="209140" y="40305"/>
                  </a:cubicBezTo>
                  <a:lnTo>
                    <a:pt x="209140" y="38286"/>
                  </a:lnTo>
                  <a:cubicBezTo>
                    <a:pt x="209140" y="38286"/>
                    <a:pt x="207475" y="38641"/>
                    <a:pt x="207475" y="38641"/>
                  </a:cubicBezTo>
                  <a:lnTo>
                    <a:pt x="207475" y="36621"/>
                  </a:lnTo>
                  <a:cubicBezTo>
                    <a:pt x="207475" y="36621"/>
                    <a:pt x="205811" y="36976"/>
                    <a:pt x="205811" y="36976"/>
                  </a:cubicBezTo>
                  <a:lnTo>
                    <a:pt x="205811" y="34957"/>
                  </a:lnTo>
                  <a:lnTo>
                    <a:pt x="204146" y="35311"/>
                  </a:lnTo>
                  <a:lnTo>
                    <a:pt x="204146" y="33292"/>
                  </a:lnTo>
                  <a:cubicBezTo>
                    <a:pt x="204146" y="33292"/>
                    <a:pt x="202482" y="33647"/>
                    <a:pt x="202482" y="33647"/>
                  </a:cubicBezTo>
                  <a:lnTo>
                    <a:pt x="202482" y="31628"/>
                  </a:lnTo>
                  <a:cubicBezTo>
                    <a:pt x="202482" y="31628"/>
                    <a:pt x="200817" y="31982"/>
                    <a:pt x="200817" y="31982"/>
                  </a:cubicBezTo>
                  <a:lnTo>
                    <a:pt x="200817" y="29963"/>
                  </a:lnTo>
                  <a:lnTo>
                    <a:pt x="199152" y="30318"/>
                  </a:lnTo>
                  <a:lnTo>
                    <a:pt x="199152" y="28298"/>
                  </a:lnTo>
                  <a:cubicBezTo>
                    <a:pt x="199152" y="28298"/>
                    <a:pt x="197488" y="28653"/>
                    <a:pt x="197488" y="28653"/>
                  </a:cubicBezTo>
                  <a:lnTo>
                    <a:pt x="197488" y="26634"/>
                  </a:lnTo>
                  <a:cubicBezTo>
                    <a:pt x="197488" y="26634"/>
                    <a:pt x="195823" y="26988"/>
                    <a:pt x="195823" y="26988"/>
                  </a:cubicBezTo>
                  <a:lnTo>
                    <a:pt x="195823" y="24969"/>
                  </a:lnTo>
                  <a:lnTo>
                    <a:pt x="194159" y="25324"/>
                  </a:lnTo>
                  <a:lnTo>
                    <a:pt x="194159" y="23305"/>
                  </a:lnTo>
                  <a:cubicBezTo>
                    <a:pt x="194159" y="23305"/>
                    <a:pt x="192494" y="23659"/>
                    <a:pt x="192494" y="23659"/>
                  </a:cubicBezTo>
                  <a:lnTo>
                    <a:pt x="192494" y="21640"/>
                  </a:lnTo>
                  <a:cubicBezTo>
                    <a:pt x="192494" y="21640"/>
                    <a:pt x="190829" y="21995"/>
                    <a:pt x="190829" y="21995"/>
                  </a:cubicBezTo>
                  <a:lnTo>
                    <a:pt x="190829" y="19975"/>
                  </a:lnTo>
                  <a:cubicBezTo>
                    <a:pt x="190829" y="19975"/>
                    <a:pt x="189165" y="20330"/>
                    <a:pt x="189165" y="20330"/>
                  </a:cubicBezTo>
                  <a:lnTo>
                    <a:pt x="189165" y="18311"/>
                  </a:lnTo>
                  <a:cubicBezTo>
                    <a:pt x="189165" y="18311"/>
                    <a:pt x="187500" y="18665"/>
                    <a:pt x="187500" y="18665"/>
                  </a:cubicBezTo>
                  <a:lnTo>
                    <a:pt x="187500" y="16646"/>
                  </a:lnTo>
                  <a:lnTo>
                    <a:pt x="185836" y="17001"/>
                  </a:lnTo>
                  <a:lnTo>
                    <a:pt x="185836" y="14981"/>
                  </a:lnTo>
                  <a:lnTo>
                    <a:pt x="184171" y="15336"/>
                  </a:lnTo>
                  <a:lnTo>
                    <a:pt x="184171" y="13317"/>
                  </a:lnTo>
                  <a:lnTo>
                    <a:pt x="182506" y="13672"/>
                  </a:lnTo>
                  <a:lnTo>
                    <a:pt x="182506" y="11652"/>
                  </a:lnTo>
                  <a:cubicBezTo>
                    <a:pt x="182506" y="11652"/>
                    <a:pt x="180842" y="12007"/>
                    <a:pt x="180842" y="12007"/>
                  </a:cubicBezTo>
                  <a:lnTo>
                    <a:pt x="180842" y="9988"/>
                  </a:lnTo>
                  <a:cubicBezTo>
                    <a:pt x="180842" y="9988"/>
                    <a:pt x="179177" y="10342"/>
                    <a:pt x="179177" y="10342"/>
                  </a:cubicBezTo>
                  <a:lnTo>
                    <a:pt x="179177" y="8323"/>
                  </a:lnTo>
                  <a:lnTo>
                    <a:pt x="177512" y="8678"/>
                  </a:lnTo>
                  <a:lnTo>
                    <a:pt x="177512" y="6658"/>
                  </a:lnTo>
                  <a:lnTo>
                    <a:pt x="175848" y="7013"/>
                  </a:lnTo>
                  <a:lnTo>
                    <a:pt x="175848" y="4994"/>
                  </a:lnTo>
                  <a:lnTo>
                    <a:pt x="174183" y="5348"/>
                  </a:lnTo>
                  <a:lnTo>
                    <a:pt x="174183" y="3329"/>
                  </a:lnTo>
                  <a:lnTo>
                    <a:pt x="172519" y="3684"/>
                  </a:lnTo>
                  <a:lnTo>
                    <a:pt x="172519" y="1665"/>
                  </a:lnTo>
                  <a:cubicBezTo>
                    <a:pt x="172519" y="1665"/>
                    <a:pt x="170854" y="2019"/>
                    <a:pt x="170854" y="2019"/>
                  </a:cubicBezTo>
                  <a:lnTo>
                    <a:pt x="170854" y="0"/>
                  </a:lnTo>
                  <a:cubicBezTo>
                    <a:pt x="170854" y="0"/>
                    <a:pt x="0" y="36549"/>
                    <a:pt x="0" y="36549"/>
                  </a:cubicBezTo>
                  <a:lnTo>
                    <a:pt x="0" y="140044"/>
                  </a:lnTo>
                  <a:lnTo>
                    <a:pt x="1665" y="139690"/>
                  </a:lnTo>
                  <a:lnTo>
                    <a:pt x="1665" y="141709"/>
                  </a:lnTo>
                  <a:cubicBezTo>
                    <a:pt x="1665" y="141709"/>
                    <a:pt x="3329" y="141354"/>
                    <a:pt x="3329" y="141354"/>
                  </a:cubicBezTo>
                  <a:lnTo>
                    <a:pt x="3329" y="143373"/>
                  </a:lnTo>
                  <a:lnTo>
                    <a:pt x="4994" y="143019"/>
                  </a:lnTo>
                  <a:lnTo>
                    <a:pt x="4994" y="145038"/>
                  </a:lnTo>
                  <a:lnTo>
                    <a:pt x="6658" y="144683"/>
                  </a:lnTo>
                  <a:lnTo>
                    <a:pt x="6658" y="146703"/>
                  </a:lnTo>
                  <a:cubicBezTo>
                    <a:pt x="6658" y="146703"/>
                    <a:pt x="8323" y="146348"/>
                    <a:pt x="8323" y="146348"/>
                  </a:cubicBezTo>
                  <a:lnTo>
                    <a:pt x="8323" y="148360"/>
                  </a:lnTo>
                  <a:cubicBezTo>
                    <a:pt x="8323" y="148360"/>
                    <a:pt x="9988" y="148005"/>
                    <a:pt x="9988" y="148005"/>
                  </a:cubicBezTo>
                  <a:lnTo>
                    <a:pt x="9988" y="150025"/>
                  </a:lnTo>
                  <a:lnTo>
                    <a:pt x="11652" y="149670"/>
                  </a:lnTo>
                  <a:lnTo>
                    <a:pt x="11652" y="151689"/>
                  </a:lnTo>
                  <a:lnTo>
                    <a:pt x="13317" y="151335"/>
                  </a:lnTo>
                  <a:lnTo>
                    <a:pt x="13317" y="153354"/>
                  </a:lnTo>
                  <a:cubicBezTo>
                    <a:pt x="13317" y="153354"/>
                    <a:pt x="14981" y="152999"/>
                    <a:pt x="14981" y="152999"/>
                  </a:cubicBezTo>
                  <a:lnTo>
                    <a:pt x="14981" y="155018"/>
                  </a:lnTo>
                  <a:lnTo>
                    <a:pt x="16646" y="154664"/>
                  </a:lnTo>
                  <a:lnTo>
                    <a:pt x="16646" y="156683"/>
                  </a:lnTo>
                  <a:lnTo>
                    <a:pt x="18311" y="156328"/>
                  </a:lnTo>
                  <a:lnTo>
                    <a:pt x="18311" y="158340"/>
                  </a:lnTo>
                  <a:cubicBezTo>
                    <a:pt x="18311" y="158340"/>
                    <a:pt x="19975" y="157986"/>
                    <a:pt x="19975" y="157986"/>
                  </a:cubicBezTo>
                  <a:lnTo>
                    <a:pt x="19975" y="160005"/>
                  </a:lnTo>
                  <a:lnTo>
                    <a:pt x="21640" y="159650"/>
                  </a:lnTo>
                  <a:lnTo>
                    <a:pt x="21640" y="161670"/>
                  </a:lnTo>
                  <a:lnTo>
                    <a:pt x="23305" y="161315"/>
                  </a:lnTo>
                  <a:lnTo>
                    <a:pt x="23305" y="163334"/>
                  </a:lnTo>
                  <a:cubicBezTo>
                    <a:pt x="23305" y="163334"/>
                    <a:pt x="24969" y="162980"/>
                    <a:pt x="24969" y="162980"/>
                  </a:cubicBezTo>
                  <a:lnTo>
                    <a:pt x="24969" y="164999"/>
                  </a:lnTo>
                  <a:cubicBezTo>
                    <a:pt x="24969" y="164999"/>
                    <a:pt x="26634" y="164644"/>
                    <a:pt x="26634" y="164644"/>
                  </a:cubicBezTo>
                  <a:lnTo>
                    <a:pt x="26634" y="166664"/>
                  </a:lnTo>
                  <a:lnTo>
                    <a:pt x="28298" y="166309"/>
                  </a:lnTo>
                  <a:lnTo>
                    <a:pt x="28298" y="168328"/>
                  </a:lnTo>
                  <a:lnTo>
                    <a:pt x="29963" y="167973"/>
                  </a:lnTo>
                  <a:lnTo>
                    <a:pt x="29963" y="169985"/>
                  </a:lnTo>
                  <a:cubicBezTo>
                    <a:pt x="29963" y="169985"/>
                    <a:pt x="31628" y="169631"/>
                    <a:pt x="31628" y="169631"/>
                  </a:cubicBezTo>
                  <a:lnTo>
                    <a:pt x="31628" y="171650"/>
                  </a:lnTo>
                  <a:lnTo>
                    <a:pt x="33292" y="171295"/>
                  </a:lnTo>
                  <a:lnTo>
                    <a:pt x="33292" y="173315"/>
                  </a:lnTo>
                  <a:cubicBezTo>
                    <a:pt x="33292" y="173315"/>
                    <a:pt x="34957" y="172960"/>
                    <a:pt x="34957" y="172960"/>
                  </a:cubicBezTo>
                  <a:lnTo>
                    <a:pt x="34957" y="174979"/>
                  </a:lnTo>
                  <a:cubicBezTo>
                    <a:pt x="34957" y="174979"/>
                    <a:pt x="36621" y="174625"/>
                    <a:pt x="36621" y="174625"/>
                  </a:cubicBezTo>
                  <a:lnTo>
                    <a:pt x="36621" y="176644"/>
                  </a:lnTo>
                  <a:lnTo>
                    <a:pt x="38286" y="176289"/>
                  </a:lnTo>
                  <a:lnTo>
                    <a:pt x="38286" y="178309"/>
                  </a:lnTo>
                  <a:lnTo>
                    <a:pt x="39951" y="177954"/>
                  </a:lnTo>
                  <a:lnTo>
                    <a:pt x="39951" y="179973"/>
                  </a:lnTo>
                  <a:cubicBezTo>
                    <a:pt x="39951" y="179973"/>
                    <a:pt x="41615" y="179619"/>
                    <a:pt x="41615" y="179619"/>
                  </a:cubicBezTo>
                  <a:lnTo>
                    <a:pt x="41615" y="181638"/>
                  </a:lnTo>
                  <a:lnTo>
                    <a:pt x="43280" y="181283"/>
                  </a:lnTo>
                  <a:lnTo>
                    <a:pt x="43280" y="183302"/>
                  </a:lnTo>
                  <a:lnTo>
                    <a:pt x="44944" y="182948"/>
                  </a:lnTo>
                  <a:lnTo>
                    <a:pt x="44944" y="184967"/>
                  </a:lnTo>
                  <a:lnTo>
                    <a:pt x="46609" y="184612"/>
                  </a:lnTo>
                  <a:lnTo>
                    <a:pt x="46609" y="186632"/>
                  </a:lnTo>
                  <a:lnTo>
                    <a:pt x="48274" y="186277"/>
                  </a:lnTo>
                  <a:lnTo>
                    <a:pt x="48274" y="188296"/>
                  </a:lnTo>
                  <a:lnTo>
                    <a:pt x="48498" y="188253"/>
                  </a:lnTo>
                  <a:lnTo>
                    <a:pt x="48498" y="301873"/>
                  </a:lnTo>
                  <a:cubicBezTo>
                    <a:pt x="48498" y="301873"/>
                    <a:pt x="50163" y="301873"/>
                    <a:pt x="50163" y="301873"/>
                  </a:cubicBezTo>
                  <a:lnTo>
                    <a:pt x="50163" y="303538"/>
                  </a:lnTo>
                  <a:lnTo>
                    <a:pt x="51827" y="303538"/>
                  </a:lnTo>
                  <a:lnTo>
                    <a:pt x="51827" y="305202"/>
                  </a:lnTo>
                  <a:cubicBezTo>
                    <a:pt x="51827" y="305202"/>
                    <a:pt x="53492" y="305202"/>
                    <a:pt x="53492" y="305202"/>
                  </a:cubicBezTo>
                  <a:lnTo>
                    <a:pt x="53492" y="306867"/>
                  </a:lnTo>
                  <a:cubicBezTo>
                    <a:pt x="53492" y="306867"/>
                    <a:pt x="55156" y="306867"/>
                    <a:pt x="55156" y="306867"/>
                  </a:cubicBezTo>
                  <a:lnTo>
                    <a:pt x="55156" y="308532"/>
                  </a:lnTo>
                  <a:lnTo>
                    <a:pt x="56821" y="308532"/>
                  </a:lnTo>
                  <a:lnTo>
                    <a:pt x="56821" y="310196"/>
                  </a:lnTo>
                  <a:lnTo>
                    <a:pt x="58486" y="310196"/>
                  </a:lnTo>
                  <a:cubicBezTo>
                    <a:pt x="58486" y="310196"/>
                    <a:pt x="58486" y="311861"/>
                    <a:pt x="58486" y="311861"/>
                  </a:cubicBezTo>
                  <a:lnTo>
                    <a:pt x="60150" y="311861"/>
                  </a:lnTo>
                  <a:cubicBezTo>
                    <a:pt x="60150" y="311861"/>
                    <a:pt x="60150" y="313525"/>
                    <a:pt x="60150" y="313525"/>
                  </a:cubicBezTo>
                  <a:lnTo>
                    <a:pt x="61815" y="313525"/>
                  </a:lnTo>
                  <a:lnTo>
                    <a:pt x="61815" y="315190"/>
                  </a:lnTo>
                  <a:cubicBezTo>
                    <a:pt x="61815" y="315190"/>
                    <a:pt x="63479" y="315190"/>
                    <a:pt x="63479" y="315190"/>
                  </a:cubicBezTo>
                  <a:lnTo>
                    <a:pt x="63479" y="316855"/>
                  </a:lnTo>
                  <a:cubicBezTo>
                    <a:pt x="63479" y="316855"/>
                    <a:pt x="65144" y="316855"/>
                    <a:pt x="65144" y="316855"/>
                  </a:cubicBezTo>
                  <a:lnTo>
                    <a:pt x="65144" y="318519"/>
                  </a:lnTo>
                  <a:lnTo>
                    <a:pt x="66809" y="318519"/>
                  </a:lnTo>
                  <a:lnTo>
                    <a:pt x="66809" y="320184"/>
                  </a:lnTo>
                  <a:lnTo>
                    <a:pt x="68473" y="320184"/>
                  </a:lnTo>
                  <a:lnTo>
                    <a:pt x="68473" y="321848"/>
                  </a:lnTo>
                  <a:lnTo>
                    <a:pt x="70138" y="321848"/>
                  </a:lnTo>
                  <a:lnTo>
                    <a:pt x="70138" y="323513"/>
                  </a:lnTo>
                  <a:lnTo>
                    <a:pt x="71803" y="323513"/>
                  </a:lnTo>
                  <a:lnTo>
                    <a:pt x="71803" y="325178"/>
                  </a:lnTo>
                  <a:lnTo>
                    <a:pt x="73467" y="325178"/>
                  </a:lnTo>
                  <a:lnTo>
                    <a:pt x="73467" y="326842"/>
                  </a:lnTo>
                  <a:lnTo>
                    <a:pt x="75132" y="326842"/>
                  </a:lnTo>
                  <a:cubicBezTo>
                    <a:pt x="75132" y="326842"/>
                    <a:pt x="75132" y="328507"/>
                    <a:pt x="75132" y="328507"/>
                  </a:cubicBezTo>
                  <a:lnTo>
                    <a:pt x="76796" y="328507"/>
                  </a:lnTo>
                  <a:lnTo>
                    <a:pt x="76796" y="330172"/>
                  </a:lnTo>
                  <a:lnTo>
                    <a:pt x="78461" y="330172"/>
                  </a:lnTo>
                  <a:lnTo>
                    <a:pt x="78461" y="331836"/>
                  </a:lnTo>
                  <a:lnTo>
                    <a:pt x="80126" y="331836"/>
                  </a:lnTo>
                  <a:cubicBezTo>
                    <a:pt x="80126" y="331836"/>
                    <a:pt x="80126" y="333501"/>
                    <a:pt x="80126" y="333501"/>
                  </a:cubicBezTo>
                  <a:lnTo>
                    <a:pt x="81790" y="333501"/>
                  </a:lnTo>
                  <a:cubicBezTo>
                    <a:pt x="81790" y="333501"/>
                    <a:pt x="81790" y="335165"/>
                    <a:pt x="81790" y="335165"/>
                  </a:cubicBezTo>
                  <a:lnTo>
                    <a:pt x="83455" y="335165"/>
                  </a:lnTo>
                  <a:lnTo>
                    <a:pt x="83455" y="336830"/>
                  </a:lnTo>
                  <a:cubicBezTo>
                    <a:pt x="83455" y="336830"/>
                    <a:pt x="85119" y="336830"/>
                    <a:pt x="85119" y="336830"/>
                  </a:cubicBezTo>
                  <a:lnTo>
                    <a:pt x="85119" y="338495"/>
                  </a:lnTo>
                  <a:cubicBezTo>
                    <a:pt x="85119" y="338495"/>
                    <a:pt x="86784" y="338495"/>
                    <a:pt x="86784" y="338495"/>
                  </a:cubicBezTo>
                  <a:lnTo>
                    <a:pt x="86784" y="340159"/>
                  </a:lnTo>
                  <a:lnTo>
                    <a:pt x="88449" y="340159"/>
                  </a:lnTo>
                  <a:lnTo>
                    <a:pt x="88449" y="341824"/>
                  </a:lnTo>
                  <a:lnTo>
                    <a:pt x="90113" y="341824"/>
                  </a:lnTo>
                  <a:cubicBezTo>
                    <a:pt x="90113" y="341824"/>
                    <a:pt x="90113" y="343488"/>
                    <a:pt x="90113" y="343488"/>
                  </a:cubicBezTo>
                  <a:lnTo>
                    <a:pt x="91778" y="343488"/>
                  </a:lnTo>
                  <a:cubicBezTo>
                    <a:pt x="91778" y="343488"/>
                    <a:pt x="91778" y="345153"/>
                    <a:pt x="91778" y="345153"/>
                  </a:cubicBezTo>
                  <a:lnTo>
                    <a:pt x="93442" y="345153"/>
                  </a:lnTo>
                  <a:lnTo>
                    <a:pt x="93442" y="346818"/>
                  </a:lnTo>
                  <a:lnTo>
                    <a:pt x="95107" y="346818"/>
                  </a:lnTo>
                  <a:lnTo>
                    <a:pt x="95107" y="348482"/>
                  </a:lnTo>
                  <a:cubicBezTo>
                    <a:pt x="95107" y="348482"/>
                    <a:pt x="96772" y="348482"/>
                    <a:pt x="96772" y="348482"/>
                  </a:cubicBezTo>
                  <a:lnTo>
                    <a:pt x="96772" y="350147"/>
                  </a:lnTo>
                  <a:cubicBezTo>
                    <a:pt x="96772" y="350147"/>
                    <a:pt x="98436" y="350147"/>
                    <a:pt x="98436" y="350147"/>
                  </a:cubicBezTo>
                  <a:lnTo>
                    <a:pt x="98436" y="351811"/>
                  </a:lnTo>
                  <a:lnTo>
                    <a:pt x="100101" y="351811"/>
                  </a:lnTo>
                  <a:lnTo>
                    <a:pt x="100101" y="353476"/>
                  </a:lnTo>
                  <a:lnTo>
                    <a:pt x="101766" y="353476"/>
                  </a:lnTo>
                  <a:cubicBezTo>
                    <a:pt x="101766" y="353476"/>
                    <a:pt x="101766" y="355141"/>
                    <a:pt x="101766" y="355141"/>
                  </a:cubicBezTo>
                  <a:lnTo>
                    <a:pt x="103430" y="355141"/>
                  </a:lnTo>
                  <a:cubicBezTo>
                    <a:pt x="103430" y="355141"/>
                    <a:pt x="103430" y="356805"/>
                    <a:pt x="103430" y="356805"/>
                  </a:cubicBezTo>
                  <a:lnTo>
                    <a:pt x="105095" y="356805"/>
                  </a:lnTo>
                  <a:lnTo>
                    <a:pt x="105095" y="358470"/>
                  </a:lnTo>
                  <a:cubicBezTo>
                    <a:pt x="105095" y="358470"/>
                    <a:pt x="106759" y="358470"/>
                    <a:pt x="106759" y="358470"/>
                  </a:cubicBezTo>
                  <a:lnTo>
                    <a:pt x="106759" y="360134"/>
                  </a:lnTo>
                  <a:cubicBezTo>
                    <a:pt x="106759" y="360134"/>
                    <a:pt x="108424" y="360134"/>
                    <a:pt x="108424" y="360134"/>
                  </a:cubicBezTo>
                  <a:lnTo>
                    <a:pt x="108424" y="361799"/>
                  </a:lnTo>
                  <a:lnTo>
                    <a:pt x="110089" y="361799"/>
                  </a:lnTo>
                  <a:lnTo>
                    <a:pt x="110089" y="363464"/>
                  </a:lnTo>
                  <a:lnTo>
                    <a:pt x="111753" y="363464"/>
                  </a:lnTo>
                  <a:cubicBezTo>
                    <a:pt x="111753" y="363464"/>
                    <a:pt x="111753" y="365128"/>
                    <a:pt x="111753" y="365128"/>
                  </a:cubicBezTo>
                  <a:lnTo>
                    <a:pt x="113418" y="365128"/>
                  </a:lnTo>
                  <a:cubicBezTo>
                    <a:pt x="113418" y="365128"/>
                    <a:pt x="113418" y="366793"/>
                    <a:pt x="113418" y="366793"/>
                  </a:cubicBezTo>
                  <a:lnTo>
                    <a:pt x="115082" y="366793"/>
                  </a:lnTo>
                  <a:lnTo>
                    <a:pt x="115082" y="368457"/>
                  </a:lnTo>
                  <a:lnTo>
                    <a:pt x="116747" y="368457"/>
                  </a:lnTo>
                  <a:lnTo>
                    <a:pt x="116747" y="370122"/>
                  </a:lnTo>
                  <a:cubicBezTo>
                    <a:pt x="116747" y="370122"/>
                    <a:pt x="118412" y="370122"/>
                    <a:pt x="118412" y="370122"/>
                  </a:cubicBezTo>
                  <a:lnTo>
                    <a:pt x="118412" y="371787"/>
                  </a:lnTo>
                  <a:cubicBezTo>
                    <a:pt x="118412" y="371787"/>
                    <a:pt x="120076" y="371787"/>
                    <a:pt x="120076" y="371787"/>
                  </a:cubicBezTo>
                  <a:lnTo>
                    <a:pt x="120076" y="373451"/>
                  </a:lnTo>
                  <a:lnTo>
                    <a:pt x="121741" y="373451"/>
                  </a:lnTo>
                  <a:lnTo>
                    <a:pt x="121741" y="375116"/>
                  </a:lnTo>
                  <a:lnTo>
                    <a:pt x="123405" y="375116"/>
                  </a:lnTo>
                  <a:lnTo>
                    <a:pt x="123405" y="376781"/>
                  </a:lnTo>
                  <a:lnTo>
                    <a:pt x="125070" y="376781"/>
                  </a:lnTo>
                  <a:cubicBezTo>
                    <a:pt x="125070" y="376781"/>
                    <a:pt x="125070" y="378445"/>
                    <a:pt x="125070" y="378445"/>
                  </a:cubicBezTo>
                  <a:lnTo>
                    <a:pt x="126735" y="378445"/>
                  </a:lnTo>
                  <a:lnTo>
                    <a:pt x="126735" y="380110"/>
                  </a:lnTo>
                  <a:lnTo>
                    <a:pt x="128399" y="380110"/>
                  </a:lnTo>
                  <a:lnTo>
                    <a:pt x="128399" y="381774"/>
                  </a:lnTo>
                  <a:lnTo>
                    <a:pt x="130064" y="381774"/>
                  </a:lnTo>
                  <a:lnTo>
                    <a:pt x="130064" y="383439"/>
                  </a:lnTo>
                  <a:lnTo>
                    <a:pt x="131728" y="383439"/>
                  </a:lnTo>
                  <a:lnTo>
                    <a:pt x="131728" y="385104"/>
                  </a:lnTo>
                  <a:lnTo>
                    <a:pt x="133393" y="385104"/>
                  </a:lnTo>
                  <a:cubicBezTo>
                    <a:pt x="133393" y="385104"/>
                    <a:pt x="133393" y="386768"/>
                    <a:pt x="133393" y="386768"/>
                  </a:cubicBezTo>
                  <a:lnTo>
                    <a:pt x="135058" y="386768"/>
                  </a:lnTo>
                  <a:cubicBezTo>
                    <a:pt x="135058" y="386768"/>
                    <a:pt x="135058" y="388433"/>
                    <a:pt x="135058" y="388433"/>
                  </a:cubicBezTo>
                  <a:lnTo>
                    <a:pt x="136722" y="388433"/>
                  </a:lnTo>
                  <a:lnTo>
                    <a:pt x="136722" y="390097"/>
                  </a:lnTo>
                  <a:lnTo>
                    <a:pt x="138387" y="390097"/>
                  </a:lnTo>
                  <a:lnTo>
                    <a:pt x="138387" y="391762"/>
                  </a:lnTo>
                  <a:cubicBezTo>
                    <a:pt x="138387" y="391762"/>
                    <a:pt x="140052" y="391762"/>
                    <a:pt x="140052" y="391762"/>
                  </a:cubicBezTo>
                  <a:lnTo>
                    <a:pt x="140052" y="393427"/>
                  </a:lnTo>
                  <a:cubicBezTo>
                    <a:pt x="140052" y="393427"/>
                    <a:pt x="141716" y="393427"/>
                    <a:pt x="141716" y="393427"/>
                  </a:cubicBezTo>
                  <a:lnTo>
                    <a:pt x="141716" y="395091"/>
                  </a:lnTo>
                  <a:lnTo>
                    <a:pt x="143381" y="395091"/>
                  </a:lnTo>
                  <a:cubicBezTo>
                    <a:pt x="143381" y="395091"/>
                    <a:pt x="143381" y="396756"/>
                    <a:pt x="143381" y="396756"/>
                  </a:cubicBezTo>
                  <a:lnTo>
                    <a:pt x="145045" y="396756"/>
                  </a:lnTo>
                  <a:cubicBezTo>
                    <a:pt x="145045" y="396756"/>
                    <a:pt x="145045" y="398420"/>
                    <a:pt x="145045" y="398420"/>
                  </a:cubicBezTo>
                  <a:lnTo>
                    <a:pt x="146710" y="398420"/>
                  </a:lnTo>
                  <a:cubicBezTo>
                    <a:pt x="146710" y="398420"/>
                    <a:pt x="146710" y="400085"/>
                    <a:pt x="146710" y="400085"/>
                  </a:cubicBezTo>
                  <a:lnTo>
                    <a:pt x="148375" y="400085"/>
                  </a:lnTo>
                  <a:lnTo>
                    <a:pt x="148375" y="401750"/>
                  </a:lnTo>
                  <a:cubicBezTo>
                    <a:pt x="148375" y="401750"/>
                    <a:pt x="150039" y="401750"/>
                    <a:pt x="150039" y="401750"/>
                  </a:cubicBezTo>
                  <a:lnTo>
                    <a:pt x="150039" y="403414"/>
                  </a:lnTo>
                  <a:cubicBezTo>
                    <a:pt x="150039" y="403414"/>
                    <a:pt x="151704" y="403414"/>
                    <a:pt x="151704" y="403414"/>
                  </a:cubicBezTo>
                  <a:lnTo>
                    <a:pt x="151704" y="405079"/>
                  </a:lnTo>
                  <a:lnTo>
                    <a:pt x="153368" y="405079"/>
                  </a:lnTo>
                  <a:lnTo>
                    <a:pt x="153368" y="406744"/>
                  </a:lnTo>
                  <a:lnTo>
                    <a:pt x="155033" y="406744"/>
                  </a:lnTo>
                  <a:cubicBezTo>
                    <a:pt x="155033" y="406744"/>
                    <a:pt x="155033" y="408408"/>
                    <a:pt x="155033" y="408408"/>
                  </a:cubicBezTo>
                  <a:lnTo>
                    <a:pt x="156698" y="408408"/>
                  </a:lnTo>
                  <a:cubicBezTo>
                    <a:pt x="156698" y="408408"/>
                    <a:pt x="156698" y="410073"/>
                    <a:pt x="156698" y="410073"/>
                  </a:cubicBezTo>
                  <a:lnTo>
                    <a:pt x="158362" y="410073"/>
                  </a:lnTo>
                  <a:lnTo>
                    <a:pt x="158362" y="411737"/>
                  </a:lnTo>
                  <a:lnTo>
                    <a:pt x="160027" y="411737"/>
                  </a:lnTo>
                  <a:lnTo>
                    <a:pt x="160027" y="413402"/>
                  </a:lnTo>
                  <a:cubicBezTo>
                    <a:pt x="160027" y="413402"/>
                    <a:pt x="161691" y="413402"/>
                    <a:pt x="161691" y="413402"/>
                  </a:cubicBezTo>
                  <a:lnTo>
                    <a:pt x="161691" y="415067"/>
                  </a:lnTo>
                  <a:cubicBezTo>
                    <a:pt x="161691" y="415067"/>
                    <a:pt x="163356" y="415067"/>
                    <a:pt x="163356" y="415067"/>
                  </a:cubicBezTo>
                  <a:lnTo>
                    <a:pt x="163356" y="416731"/>
                  </a:lnTo>
                  <a:lnTo>
                    <a:pt x="165021" y="416731"/>
                  </a:lnTo>
                  <a:cubicBezTo>
                    <a:pt x="165021" y="416731"/>
                    <a:pt x="165021" y="418396"/>
                    <a:pt x="165021" y="418396"/>
                  </a:cubicBezTo>
                  <a:lnTo>
                    <a:pt x="166685" y="418396"/>
                  </a:lnTo>
                  <a:cubicBezTo>
                    <a:pt x="166685" y="418396"/>
                    <a:pt x="166685" y="420060"/>
                    <a:pt x="166685" y="420060"/>
                  </a:cubicBezTo>
                  <a:lnTo>
                    <a:pt x="168350" y="420060"/>
                  </a:lnTo>
                  <a:cubicBezTo>
                    <a:pt x="168350" y="420060"/>
                    <a:pt x="168350" y="421725"/>
                    <a:pt x="168350" y="421725"/>
                  </a:cubicBezTo>
                  <a:lnTo>
                    <a:pt x="170014" y="421725"/>
                  </a:lnTo>
                  <a:lnTo>
                    <a:pt x="170014" y="423390"/>
                  </a:lnTo>
                  <a:cubicBezTo>
                    <a:pt x="170014" y="423390"/>
                    <a:pt x="171679" y="423390"/>
                    <a:pt x="171679" y="423390"/>
                  </a:cubicBezTo>
                  <a:lnTo>
                    <a:pt x="171679" y="425054"/>
                  </a:lnTo>
                  <a:cubicBezTo>
                    <a:pt x="171679" y="425054"/>
                    <a:pt x="173344" y="425054"/>
                    <a:pt x="173344" y="425054"/>
                  </a:cubicBezTo>
                  <a:lnTo>
                    <a:pt x="173344" y="426719"/>
                  </a:lnTo>
                  <a:lnTo>
                    <a:pt x="175008" y="426719"/>
                  </a:lnTo>
                  <a:lnTo>
                    <a:pt x="175008" y="428383"/>
                  </a:lnTo>
                  <a:lnTo>
                    <a:pt x="176673" y="428383"/>
                  </a:lnTo>
                  <a:lnTo>
                    <a:pt x="176673" y="430048"/>
                  </a:lnTo>
                  <a:lnTo>
                    <a:pt x="178338" y="430048"/>
                  </a:lnTo>
                  <a:lnTo>
                    <a:pt x="178338" y="431713"/>
                  </a:lnTo>
                  <a:lnTo>
                    <a:pt x="180002" y="431713"/>
                  </a:lnTo>
                  <a:lnTo>
                    <a:pt x="180002" y="433377"/>
                  </a:lnTo>
                  <a:lnTo>
                    <a:pt x="181667" y="433377"/>
                  </a:lnTo>
                  <a:lnTo>
                    <a:pt x="181667" y="435042"/>
                  </a:lnTo>
                  <a:lnTo>
                    <a:pt x="183331" y="435042"/>
                  </a:lnTo>
                  <a:cubicBezTo>
                    <a:pt x="183331" y="435042"/>
                    <a:pt x="183331" y="436706"/>
                    <a:pt x="183331" y="436706"/>
                  </a:cubicBezTo>
                  <a:lnTo>
                    <a:pt x="184996" y="436706"/>
                  </a:lnTo>
                  <a:lnTo>
                    <a:pt x="184996" y="438089"/>
                  </a:lnTo>
                  <a:cubicBezTo>
                    <a:pt x="286494" y="406744"/>
                    <a:pt x="364137" y="321067"/>
                    <a:pt x="383975" y="215024"/>
                  </a:cubicBezTo>
                  <a:lnTo>
                    <a:pt x="383902" y="215038"/>
                  </a:lnTo>
                  <a:lnTo>
                    <a:pt x="383902" y="213019"/>
                  </a:lnTo>
                  <a:close/>
                </a:path>
              </a:pathLst>
            </a:custGeom>
            <a:solidFill>
              <a:srgbClr val="BC272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KoPub돋움체 Bold" panose="02020603020101020101" pitchFamily="18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AAB418DC-AED9-2A4E-B4EF-1FB0FC1A2BC7}"/>
                </a:ext>
              </a:extLst>
            </p:cNvPr>
            <p:cNvSpPr/>
            <p:nvPr/>
          </p:nvSpPr>
          <p:spPr>
            <a:xfrm>
              <a:off x="887664" y="4280693"/>
              <a:ext cx="170854" cy="301865"/>
            </a:xfrm>
            <a:custGeom>
              <a:avLst/>
              <a:gdLst>
                <a:gd name="connsiteX0" fmla="*/ 48462 w 170854"/>
                <a:gd name="connsiteY0" fmla="*/ 129782 h 301865"/>
                <a:gd name="connsiteX1" fmla="*/ 0 w 170854"/>
                <a:gd name="connsiteY1" fmla="*/ 140051 h 301865"/>
                <a:gd name="connsiteX2" fmla="*/ 0 w 170854"/>
                <a:gd name="connsiteY2" fmla="*/ 36556 h 301865"/>
                <a:gd name="connsiteX3" fmla="*/ 170854 w 170854"/>
                <a:gd name="connsiteY3" fmla="*/ 0 h 301865"/>
                <a:gd name="connsiteX4" fmla="*/ 170854 w 170854"/>
                <a:gd name="connsiteY4" fmla="*/ 301866 h 301865"/>
                <a:gd name="connsiteX5" fmla="*/ 48462 w 170854"/>
                <a:gd name="connsiteY5" fmla="*/ 301866 h 301865"/>
                <a:gd name="connsiteX6" fmla="*/ 48462 w 170854"/>
                <a:gd name="connsiteY6" fmla="*/ 129782 h 301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854" h="301865">
                  <a:moveTo>
                    <a:pt x="48462" y="129782"/>
                  </a:moveTo>
                  <a:lnTo>
                    <a:pt x="0" y="140051"/>
                  </a:lnTo>
                  <a:lnTo>
                    <a:pt x="0" y="36556"/>
                  </a:lnTo>
                  <a:lnTo>
                    <a:pt x="170854" y="0"/>
                  </a:lnTo>
                  <a:lnTo>
                    <a:pt x="170854" y="301866"/>
                  </a:lnTo>
                  <a:lnTo>
                    <a:pt x="48462" y="301866"/>
                  </a:lnTo>
                  <a:lnTo>
                    <a:pt x="48462" y="129782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KoPub돋움체 Bold" panose="02020603020101020101" pitchFamily="18" charset="-127"/>
              </a:endParaRPr>
            </a:p>
          </p:txBody>
        </p:sp>
      </p:grpSp>
      <p:grpSp>
        <p:nvGrpSpPr>
          <p:cNvPr id="28" name="그래픽 380">
            <a:extLst>
              <a:ext uri="{FF2B5EF4-FFF2-40B4-BE49-F238E27FC236}">
                <a16:creationId xmlns:a16="http://schemas.microsoft.com/office/drawing/2014/main" id="{CE3EA550-0FE6-A5AE-2D5A-E3D4D408C20B}"/>
              </a:ext>
            </a:extLst>
          </p:cNvPr>
          <p:cNvGrpSpPr/>
          <p:nvPr/>
        </p:nvGrpSpPr>
        <p:grpSpPr>
          <a:xfrm>
            <a:off x="11404982" y="1333430"/>
            <a:ext cx="687026" cy="687026"/>
            <a:chOff x="1254630" y="4032679"/>
            <a:chExt cx="818760" cy="818760"/>
          </a:xfrm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6041B6F-BCDB-15FA-F468-6A63976A59EE}"/>
                </a:ext>
              </a:extLst>
            </p:cNvPr>
            <p:cNvSpPr/>
            <p:nvPr/>
          </p:nvSpPr>
          <p:spPr>
            <a:xfrm rot="-2700000">
              <a:off x="1374535" y="4152584"/>
              <a:ext cx="578951" cy="578951"/>
            </a:xfrm>
            <a:custGeom>
              <a:avLst/>
              <a:gdLst>
                <a:gd name="connsiteX0" fmla="*/ 578951 w 578951"/>
                <a:gd name="connsiteY0" fmla="*/ 289476 h 578951"/>
                <a:gd name="connsiteX1" fmla="*/ 289476 w 578951"/>
                <a:gd name="connsiteY1" fmla="*/ 578951 h 578951"/>
                <a:gd name="connsiteX2" fmla="*/ 0 w 578951"/>
                <a:gd name="connsiteY2" fmla="*/ 289476 h 578951"/>
                <a:gd name="connsiteX3" fmla="*/ 289476 w 578951"/>
                <a:gd name="connsiteY3" fmla="*/ 0 h 578951"/>
                <a:gd name="connsiteX4" fmla="*/ 578951 w 578951"/>
                <a:gd name="connsiteY4" fmla="*/ 289476 h 57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951" h="578951">
                  <a:moveTo>
                    <a:pt x="578951" y="289476"/>
                  </a:moveTo>
                  <a:cubicBezTo>
                    <a:pt x="578951" y="449348"/>
                    <a:pt x="449349" y="578951"/>
                    <a:pt x="289476" y="578951"/>
                  </a:cubicBezTo>
                  <a:cubicBezTo>
                    <a:pt x="129603" y="578951"/>
                    <a:pt x="0" y="449348"/>
                    <a:pt x="0" y="289476"/>
                  </a:cubicBezTo>
                  <a:cubicBezTo>
                    <a:pt x="0" y="129603"/>
                    <a:pt x="129603" y="0"/>
                    <a:pt x="289476" y="0"/>
                  </a:cubicBezTo>
                  <a:cubicBezTo>
                    <a:pt x="449349" y="0"/>
                    <a:pt x="578951" y="129603"/>
                    <a:pt x="578951" y="289476"/>
                  </a:cubicBezTo>
                  <a:close/>
                </a:path>
              </a:pathLst>
            </a:custGeom>
            <a:solidFill>
              <a:srgbClr val="FC5D2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KoPub돋움체 Bold" panose="02020603020101020101" pitchFamily="18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925EBE02-6AE4-7331-5955-4DA777D81E87}"/>
                </a:ext>
              </a:extLst>
            </p:cNvPr>
            <p:cNvSpPr/>
            <p:nvPr/>
          </p:nvSpPr>
          <p:spPr>
            <a:xfrm>
              <a:off x="1546357" y="4280570"/>
              <a:ext cx="401279" cy="448879"/>
            </a:xfrm>
            <a:custGeom>
              <a:avLst/>
              <a:gdLst>
                <a:gd name="connsiteX0" fmla="*/ 398913 w 401279"/>
                <a:gd name="connsiteY0" fmla="*/ 217405 h 448879"/>
                <a:gd name="connsiteX1" fmla="*/ 397248 w 401279"/>
                <a:gd name="connsiteY1" fmla="*/ 215741 h 448879"/>
                <a:gd name="connsiteX2" fmla="*/ 395584 w 401279"/>
                <a:gd name="connsiteY2" fmla="*/ 214076 h 448879"/>
                <a:gd name="connsiteX3" fmla="*/ 393919 w 401279"/>
                <a:gd name="connsiteY3" fmla="*/ 212411 h 448879"/>
                <a:gd name="connsiteX4" fmla="*/ 392254 w 401279"/>
                <a:gd name="connsiteY4" fmla="*/ 210747 h 448879"/>
                <a:gd name="connsiteX5" fmla="*/ 390590 w 401279"/>
                <a:gd name="connsiteY5" fmla="*/ 209082 h 448879"/>
                <a:gd name="connsiteX6" fmla="*/ 388925 w 401279"/>
                <a:gd name="connsiteY6" fmla="*/ 207417 h 448879"/>
                <a:gd name="connsiteX7" fmla="*/ 387261 w 401279"/>
                <a:gd name="connsiteY7" fmla="*/ 205753 h 448879"/>
                <a:gd name="connsiteX8" fmla="*/ 385596 w 401279"/>
                <a:gd name="connsiteY8" fmla="*/ 204088 h 448879"/>
                <a:gd name="connsiteX9" fmla="*/ 383931 w 401279"/>
                <a:gd name="connsiteY9" fmla="*/ 202424 h 448879"/>
                <a:gd name="connsiteX10" fmla="*/ 382267 w 401279"/>
                <a:gd name="connsiteY10" fmla="*/ 200759 h 448879"/>
                <a:gd name="connsiteX11" fmla="*/ 380602 w 401279"/>
                <a:gd name="connsiteY11" fmla="*/ 199094 h 448879"/>
                <a:gd name="connsiteX12" fmla="*/ 378937 w 401279"/>
                <a:gd name="connsiteY12" fmla="*/ 197430 h 448879"/>
                <a:gd name="connsiteX13" fmla="*/ 377273 w 401279"/>
                <a:gd name="connsiteY13" fmla="*/ 195765 h 448879"/>
                <a:gd name="connsiteX14" fmla="*/ 375608 w 401279"/>
                <a:gd name="connsiteY14" fmla="*/ 194101 h 448879"/>
                <a:gd name="connsiteX15" fmla="*/ 373944 w 401279"/>
                <a:gd name="connsiteY15" fmla="*/ 192436 h 448879"/>
                <a:gd name="connsiteX16" fmla="*/ 372279 w 401279"/>
                <a:gd name="connsiteY16" fmla="*/ 190771 h 448879"/>
                <a:gd name="connsiteX17" fmla="*/ 370614 w 401279"/>
                <a:gd name="connsiteY17" fmla="*/ 189107 h 448879"/>
                <a:gd name="connsiteX18" fmla="*/ 368950 w 401279"/>
                <a:gd name="connsiteY18" fmla="*/ 187442 h 448879"/>
                <a:gd name="connsiteX19" fmla="*/ 367285 w 401279"/>
                <a:gd name="connsiteY19" fmla="*/ 185778 h 448879"/>
                <a:gd name="connsiteX20" fmla="*/ 365621 w 401279"/>
                <a:gd name="connsiteY20" fmla="*/ 184113 h 448879"/>
                <a:gd name="connsiteX21" fmla="*/ 363956 w 401279"/>
                <a:gd name="connsiteY21" fmla="*/ 182448 h 448879"/>
                <a:gd name="connsiteX22" fmla="*/ 362291 w 401279"/>
                <a:gd name="connsiteY22" fmla="*/ 180784 h 448879"/>
                <a:gd name="connsiteX23" fmla="*/ 360627 w 401279"/>
                <a:gd name="connsiteY23" fmla="*/ 179119 h 448879"/>
                <a:gd name="connsiteX24" fmla="*/ 358962 w 401279"/>
                <a:gd name="connsiteY24" fmla="*/ 177455 h 448879"/>
                <a:gd name="connsiteX25" fmla="*/ 357298 w 401279"/>
                <a:gd name="connsiteY25" fmla="*/ 175790 h 448879"/>
                <a:gd name="connsiteX26" fmla="*/ 355633 w 401279"/>
                <a:gd name="connsiteY26" fmla="*/ 174125 h 448879"/>
                <a:gd name="connsiteX27" fmla="*/ 353968 w 401279"/>
                <a:gd name="connsiteY27" fmla="*/ 172461 h 448879"/>
                <a:gd name="connsiteX28" fmla="*/ 352304 w 401279"/>
                <a:gd name="connsiteY28" fmla="*/ 170796 h 448879"/>
                <a:gd name="connsiteX29" fmla="*/ 350639 w 401279"/>
                <a:gd name="connsiteY29" fmla="*/ 169131 h 448879"/>
                <a:gd name="connsiteX30" fmla="*/ 348974 w 401279"/>
                <a:gd name="connsiteY30" fmla="*/ 167467 h 448879"/>
                <a:gd name="connsiteX31" fmla="*/ 347310 w 401279"/>
                <a:gd name="connsiteY31" fmla="*/ 165802 h 448879"/>
                <a:gd name="connsiteX32" fmla="*/ 345645 w 401279"/>
                <a:gd name="connsiteY32" fmla="*/ 164138 h 448879"/>
                <a:gd name="connsiteX33" fmla="*/ 343981 w 401279"/>
                <a:gd name="connsiteY33" fmla="*/ 162473 h 448879"/>
                <a:gd name="connsiteX34" fmla="*/ 342316 w 401279"/>
                <a:gd name="connsiteY34" fmla="*/ 160808 h 448879"/>
                <a:gd name="connsiteX35" fmla="*/ 340651 w 401279"/>
                <a:gd name="connsiteY35" fmla="*/ 159144 h 448879"/>
                <a:gd name="connsiteX36" fmla="*/ 338987 w 401279"/>
                <a:gd name="connsiteY36" fmla="*/ 157479 h 448879"/>
                <a:gd name="connsiteX37" fmla="*/ 337322 w 401279"/>
                <a:gd name="connsiteY37" fmla="*/ 155815 h 448879"/>
                <a:gd name="connsiteX38" fmla="*/ 335658 w 401279"/>
                <a:gd name="connsiteY38" fmla="*/ 154150 h 448879"/>
                <a:gd name="connsiteX39" fmla="*/ 333993 w 401279"/>
                <a:gd name="connsiteY39" fmla="*/ 152485 h 448879"/>
                <a:gd name="connsiteX40" fmla="*/ 332328 w 401279"/>
                <a:gd name="connsiteY40" fmla="*/ 150821 h 448879"/>
                <a:gd name="connsiteX41" fmla="*/ 330664 w 401279"/>
                <a:gd name="connsiteY41" fmla="*/ 149156 h 448879"/>
                <a:gd name="connsiteX42" fmla="*/ 328999 w 401279"/>
                <a:gd name="connsiteY42" fmla="*/ 147492 h 448879"/>
                <a:gd name="connsiteX43" fmla="*/ 327335 w 401279"/>
                <a:gd name="connsiteY43" fmla="*/ 145827 h 448879"/>
                <a:gd name="connsiteX44" fmla="*/ 325670 w 401279"/>
                <a:gd name="connsiteY44" fmla="*/ 144162 h 448879"/>
                <a:gd name="connsiteX45" fmla="*/ 324005 w 401279"/>
                <a:gd name="connsiteY45" fmla="*/ 142498 h 448879"/>
                <a:gd name="connsiteX46" fmla="*/ 322341 w 401279"/>
                <a:gd name="connsiteY46" fmla="*/ 140833 h 448879"/>
                <a:gd name="connsiteX47" fmla="*/ 320676 w 401279"/>
                <a:gd name="connsiteY47" fmla="*/ 139169 h 448879"/>
                <a:gd name="connsiteX48" fmla="*/ 319012 w 401279"/>
                <a:gd name="connsiteY48" fmla="*/ 137504 h 448879"/>
                <a:gd name="connsiteX49" fmla="*/ 317347 w 401279"/>
                <a:gd name="connsiteY49" fmla="*/ 135839 h 448879"/>
                <a:gd name="connsiteX50" fmla="*/ 315682 w 401279"/>
                <a:gd name="connsiteY50" fmla="*/ 134175 h 448879"/>
                <a:gd name="connsiteX51" fmla="*/ 314018 w 401279"/>
                <a:gd name="connsiteY51" fmla="*/ 132510 h 448879"/>
                <a:gd name="connsiteX52" fmla="*/ 312353 w 401279"/>
                <a:gd name="connsiteY52" fmla="*/ 130845 h 448879"/>
                <a:gd name="connsiteX53" fmla="*/ 310688 w 401279"/>
                <a:gd name="connsiteY53" fmla="*/ 129181 h 448879"/>
                <a:gd name="connsiteX54" fmla="*/ 309024 w 401279"/>
                <a:gd name="connsiteY54" fmla="*/ 127516 h 448879"/>
                <a:gd name="connsiteX55" fmla="*/ 307359 w 401279"/>
                <a:gd name="connsiteY55" fmla="*/ 125852 h 448879"/>
                <a:gd name="connsiteX56" fmla="*/ 305695 w 401279"/>
                <a:gd name="connsiteY56" fmla="*/ 124187 h 448879"/>
                <a:gd name="connsiteX57" fmla="*/ 304030 w 401279"/>
                <a:gd name="connsiteY57" fmla="*/ 122522 h 448879"/>
                <a:gd name="connsiteX58" fmla="*/ 302365 w 401279"/>
                <a:gd name="connsiteY58" fmla="*/ 120858 h 448879"/>
                <a:gd name="connsiteX59" fmla="*/ 300701 w 401279"/>
                <a:gd name="connsiteY59" fmla="*/ 119193 h 448879"/>
                <a:gd name="connsiteX60" fmla="*/ 299036 w 401279"/>
                <a:gd name="connsiteY60" fmla="*/ 117529 h 448879"/>
                <a:gd name="connsiteX61" fmla="*/ 297372 w 401279"/>
                <a:gd name="connsiteY61" fmla="*/ 115864 h 448879"/>
                <a:gd name="connsiteX62" fmla="*/ 295707 w 401279"/>
                <a:gd name="connsiteY62" fmla="*/ 114199 h 448879"/>
                <a:gd name="connsiteX63" fmla="*/ 294042 w 401279"/>
                <a:gd name="connsiteY63" fmla="*/ 112535 h 448879"/>
                <a:gd name="connsiteX64" fmla="*/ 292378 w 401279"/>
                <a:gd name="connsiteY64" fmla="*/ 110870 h 448879"/>
                <a:gd name="connsiteX65" fmla="*/ 290713 w 401279"/>
                <a:gd name="connsiteY65" fmla="*/ 109206 h 448879"/>
                <a:gd name="connsiteX66" fmla="*/ 289049 w 401279"/>
                <a:gd name="connsiteY66" fmla="*/ 107541 h 448879"/>
                <a:gd name="connsiteX67" fmla="*/ 287384 w 401279"/>
                <a:gd name="connsiteY67" fmla="*/ 105876 h 448879"/>
                <a:gd name="connsiteX68" fmla="*/ 285719 w 401279"/>
                <a:gd name="connsiteY68" fmla="*/ 104212 h 448879"/>
                <a:gd name="connsiteX69" fmla="*/ 284055 w 401279"/>
                <a:gd name="connsiteY69" fmla="*/ 102547 h 448879"/>
                <a:gd name="connsiteX70" fmla="*/ 282390 w 401279"/>
                <a:gd name="connsiteY70" fmla="*/ 100883 h 448879"/>
                <a:gd name="connsiteX71" fmla="*/ 280725 w 401279"/>
                <a:gd name="connsiteY71" fmla="*/ 99218 h 448879"/>
                <a:gd name="connsiteX72" fmla="*/ 279061 w 401279"/>
                <a:gd name="connsiteY72" fmla="*/ 97553 h 448879"/>
                <a:gd name="connsiteX73" fmla="*/ 277396 w 401279"/>
                <a:gd name="connsiteY73" fmla="*/ 95889 h 448879"/>
                <a:gd name="connsiteX74" fmla="*/ 275732 w 401279"/>
                <a:gd name="connsiteY74" fmla="*/ 94224 h 448879"/>
                <a:gd name="connsiteX75" fmla="*/ 274067 w 401279"/>
                <a:gd name="connsiteY75" fmla="*/ 92559 h 448879"/>
                <a:gd name="connsiteX76" fmla="*/ 272402 w 401279"/>
                <a:gd name="connsiteY76" fmla="*/ 90895 h 448879"/>
                <a:gd name="connsiteX77" fmla="*/ 270738 w 401279"/>
                <a:gd name="connsiteY77" fmla="*/ 89230 h 448879"/>
                <a:gd name="connsiteX78" fmla="*/ 269073 w 401279"/>
                <a:gd name="connsiteY78" fmla="*/ 87566 h 448879"/>
                <a:gd name="connsiteX79" fmla="*/ 267409 w 401279"/>
                <a:gd name="connsiteY79" fmla="*/ 85901 h 448879"/>
                <a:gd name="connsiteX80" fmla="*/ 265744 w 401279"/>
                <a:gd name="connsiteY80" fmla="*/ 84236 h 448879"/>
                <a:gd name="connsiteX81" fmla="*/ 264079 w 401279"/>
                <a:gd name="connsiteY81" fmla="*/ 82572 h 448879"/>
                <a:gd name="connsiteX82" fmla="*/ 262415 w 401279"/>
                <a:gd name="connsiteY82" fmla="*/ 80907 h 448879"/>
                <a:gd name="connsiteX83" fmla="*/ 260750 w 401279"/>
                <a:gd name="connsiteY83" fmla="*/ 79243 h 448879"/>
                <a:gd name="connsiteX84" fmla="*/ 259086 w 401279"/>
                <a:gd name="connsiteY84" fmla="*/ 77578 h 448879"/>
                <a:gd name="connsiteX85" fmla="*/ 257421 w 401279"/>
                <a:gd name="connsiteY85" fmla="*/ 75913 h 448879"/>
                <a:gd name="connsiteX86" fmla="*/ 255756 w 401279"/>
                <a:gd name="connsiteY86" fmla="*/ 74249 h 448879"/>
                <a:gd name="connsiteX87" fmla="*/ 254092 w 401279"/>
                <a:gd name="connsiteY87" fmla="*/ 72584 h 448879"/>
                <a:gd name="connsiteX88" fmla="*/ 252427 w 401279"/>
                <a:gd name="connsiteY88" fmla="*/ 70920 h 448879"/>
                <a:gd name="connsiteX89" fmla="*/ 250762 w 401279"/>
                <a:gd name="connsiteY89" fmla="*/ 69255 h 448879"/>
                <a:gd name="connsiteX90" fmla="*/ 249098 w 401279"/>
                <a:gd name="connsiteY90" fmla="*/ 67590 h 448879"/>
                <a:gd name="connsiteX91" fmla="*/ 247433 w 401279"/>
                <a:gd name="connsiteY91" fmla="*/ 65926 h 448879"/>
                <a:gd name="connsiteX92" fmla="*/ 245769 w 401279"/>
                <a:gd name="connsiteY92" fmla="*/ 64261 h 448879"/>
                <a:gd name="connsiteX93" fmla="*/ 244104 w 401279"/>
                <a:gd name="connsiteY93" fmla="*/ 62597 h 448879"/>
                <a:gd name="connsiteX94" fmla="*/ 242439 w 401279"/>
                <a:gd name="connsiteY94" fmla="*/ 60932 h 448879"/>
                <a:gd name="connsiteX95" fmla="*/ 240775 w 401279"/>
                <a:gd name="connsiteY95" fmla="*/ 59267 h 448879"/>
                <a:gd name="connsiteX96" fmla="*/ 239110 w 401279"/>
                <a:gd name="connsiteY96" fmla="*/ 57603 h 448879"/>
                <a:gd name="connsiteX97" fmla="*/ 237446 w 401279"/>
                <a:gd name="connsiteY97" fmla="*/ 55938 h 448879"/>
                <a:gd name="connsiteX98" fmla="*/ 235781 w 401279"/>
                <a:gd name="connsiteY98" fmla="*/ 54273 h 448879"/>
                <a:gd name="connsiteX99" fmla="*/ 234116 w 401279"/>
                <a:gd name="connsiteY99" fmla="*/ 52609 h 448879"/>
                <a:gd name="connsiteX100" fmla="*/ 232452 w 401279"/>
                <a:gd name="connsiteY100" fmla="*/ 50944 h 448879"/>
                <a:gd name="connsiteX101" fmla="*/ 230787 w 401279"/>
                <a:gd name="connsiteY101" fmla="*/ 49280 h 448879"/>
                <a:gd name="connsiteX102" fmla="*/ 229123 w 401279"/>
                <a:gd name="connsiteY102" fmla="*/ 47615 h 448879"/>
                <a:gd name="connsiteX103" fmla="*/ 227458 w 401279"/>
                <a:gd name="connsiteY103" fmla="*/ 45950 h 448879"/>
                <a:gd name="connsiteX104" fmla="*/ 225793 w 401279"/>
                <a:gd name="connsiteY104" fmla="*/ 44286 h 448879"/>
                <a:gd name="connsiteX105" fmla="*/ 224129 w 401279"/>
                <a:gd name="connsiteY105" fmla="*/ 42621 h 448879"/>
                <a:gd name="connsiteX106" fmla="*/ 222464 w 401279"/>
                <a:gd name="connsiteY106" fmla="*/ 40957 h 448879"/>
                <a:gd name="connsiteX107" fmla="*/ 220800 w 401279"/>
                <a:gd name="connsiteY107" fmla="*/ 39292 h 448879"/>
                <a:gd name="connsiteX108" fmla="*/ 219135 w 401279"/>
                <a:gd name="connsiteY108" fmla="*/ 37627 h 448879"/>
                <a:gd name="connsiteX109" fmla="*/ 217470 w 401279"/>
                <a:gd name="connsiteY109" fmla="*/ 35963 h 448879"/>
                <a:gd name="connsiteX110" fmla="*/ 215806 w 401279"/>
                <a:gd name="connsiteY110" fmla="*/ 34298 h 448879"/>
                <a:gd name="connsiteX111" fmla="*/ 214141 w 401279"/>
                <a:gd name="connsiteY111" fmla="*/ 32634 h 448879"/>
                <a:gd name="connsiteX112" fmla="*/ 119881 w 401279"/>
                <a:gd name="connsiteY112" fmla="*/ 0 h 448879"/>
                <a:gd name="connsiteX113" fmla="*/ 18028 w 401279"/>
                <a:gd name="connsiteY113" fmla="*/ 23001 h 448879"/>
                <a:gd name="connsiteX114" fmla="*/ 18028 w 401279"/>
                <a:gd name="connsiteY114" fmla="*/ 114996 h 448879"/>
                <a:gd name="connsiteX115" fmla="*/ 19693 w 401279"/>
                <a:gd name="connsiteY115" fmla="*/ 114279 h 448879"/>
                <a:gd name="connsiteX116" fmla="*/ 19693 w 401279"/>
                <a:gd name="connsiteY116" fmla="*/ 116660 h 448879"/>
                <a:gd name="connsiteX117" fmla="*/ 21358 w 401279"/>
                <a:gd name="connsiteY117" fmla="*/ 115944 h 448879"/>
                <a:gd name="connsiteX118" fmla="*/ 21358 w 401279"/>
                <a:gd name="connsiteY118" fmla="*/ 118325 h 448879"/>
                <a:gd name="connsiteX119" fmla="*/ 23022 w 401279"/>
                <a:gd name="connsiteY119" fmla="*/ 117608 h 448879"/>
                <a:gd name="connsiteX120" fmla="*/ 23022 w 401279"/>
                <a:gd name="connsiteY120" fmla="*/ 119989 h 448879"/>
                <a:gd name="connsiteX121" fmla="*/ 24687 w 401279"/>
                <a:gd name="connsiteY121" fmla="*/ 119273 h 448879"/>
                <a:gd name="connsiteX122" fmla="*/ 24687 w 401279"/>
                <a:gd name="connsiteY122" fmla="*/ 121654 h 448879"/>
                <a:gd name="connsiteX123" fmla="*/ 26352 w 401279"/>
                <a:gd name="connsiteY123" fmla="*/ 120937 h 448879"/>
                <a:gd name="connsiteX124" fmla="*/ 26352 w 401279"/>
                <a:gd name="connsiteY124" fmla="*/ 123319 h 448879"/>
                <a:gd name="connsiteX125" fmla="*/ 28016 w 401279"/>
                <a:gd name="connsiteY125" fmla="*/ 122602 h 448879"/>
                <a:gd name="connsiteX126" fmla="*/ 28016 w 401279"/>
                <a:gd name="connsiteY126" fmla="*/ 124983 h 448879"/>
                <a:gd name="connsiteX127" fmla="*/ 29681 w 401279"/>
                <a:gd name="connsiteY127" fmla="*/ 124267 h 448879"/>
                <a:gd name="connsiteX128" fmla="*/ 29681 w 401279"/>
                <a:gd name="connsiteY128" fmla="*/ 126648 h 448879"/>
                <a:gd name="connsiteX129" fmla="*/ 31345 w 401279"/>
                <a:gd name="connsiteY129" fmla="*/ 125931 h 448879"/>
                <a:gd name="connsiteX130" fmla="*/ 31345 w 401279"/>
                <a:gd name="connsiteY130" fmla="*/ 128312 h 448879"/>
                <a:gd name="connsiteX131" fmla="*/ 33010 w 401279"/>
                <a:gd name="connsiteY131" fmla="*/ 127596 h 448879"/>
                <a:gd name="connsiteX132" fmla="*/ 33010 w 401279"/>
                <a:gd name="connsiteY132" fmla="*/ 129977 h 448879"/>
                <a:gd name="connsiteX133" fmla="*/ 34675 w 401279"/>
                <a:gd name="connsiteY133" fmla="*/ 129260 h 448879"/>
                <a:gd name="connsiteX134" fmla="*/ 34675 w 401279"/>
                <a:gd name="connsiteY134" fmla="*/ 131642 h 448879"/>
                <a:gd name="connsiteX135" fmla="*/ 36339 w 401279"/>
                <a:gd name="connsiteY135" fmla="*/ 130925 h 448879"/>
                <a:gd name="connsiteX136" fmla="*/ 36339 w 401279"/>
                <a:gd name="connsiteY136" fmla="*/ 133306 h 448879"/>
                <a:gd name="connsiteX137" fmla="*/ 38004 w 401279"/>
                <a:gd name="connsiteY137" fmla="*/ 132590 h 448879"/>
                <a:gd name="connsiteX138" fmla="*/ 38004 w 401279"/>
                <a:gd name="connsiteY138" fmla="*/ 134971 h 448879"/>
                <a:gd name="connsiteX139" fmla="*/ 39668 w 401279"/>
                <a:gd name="connsiteY139" fmla="*/ 134254 h 448879"/>
                <a:gd name="connsiteX140" fmla="*/ 39668 w 401279"/>
                <a:gd name="connsiteY140" fmla="*/ 136635 h 448879"/>
                <a:gd name="connsiteX141" fmla="*/ 41333 w 401279"/>
                <a:gd name="connsiteY141" fmla="*/ 135919 h 448879"/>
                <a:gd name="connsiteX142" fmla="*/ 41333 w 401279"/>
                <a:gd name="connsiteY142" fmla="*/ 138300 h 448879"/>
                <a:gd name="connsiteX143" fmla="*/ 42998 w 401279"/>
                <a:gd name="connsiteY143" fmla="*/ 137584 h 448879"/>
                <a:gd name="connsiteX144" fmla="*/ 42998 w 401279"/>
                <a:gd name="connsiteY144" fmla="*/ 139965 h 448879"/>
                <a:gd name="connsiteX145" fmla="*/ 44662 w 401279"/>
                <a:gd name="connsiteY145" fmla="*/ 139248 h 448879"/>
                <a:gd name="connsiteX146" fmla="*/ 44662 w 401279"/>
                <a:gd name="connsiteY146" fmla="*/ 141629 h 448879"/>
                <a:gd name="connsiteX147" fmla="*/ 46327 w 401279"/>
                <a:gd name="connsiteY147" fmla="*/ 140913 h 448879"/>
                <a:gd name="connsiteX148" fmla="*/ 46327 w 401279"/>
                <a:gd name="connsiteY148" fmla="*/ 143294 h 448879"/>
                <a:gd name="connsiteX149" fmla="*/ 47991 w 401279"/>
                <a:gd name="connsiteY149" fmla="*/ 142577 h 448879"/>
                <a:gd name="connsiteX150" fmla="*/ 47991 w 401279"/>
                <a:gd name="connsiteY150" fmla="*/ 144958 h 448879"/>
                <a:gd name="connsiteX151" fmla="*/ 49656 w 401279"/>
                <a:gd name="connsiteY151" fmla="*/ 144242 h 448879"/>
                <a:gd name="connsiteX152" fmla="*/ 49656 w 401279"/>
                <a:gd name="connsiteY152" fmla="*/ 146623 h 448879"/>
                <a:gd name="connsiteX153" fmla="*/ 51321 w 401279"/>
                <a:gd name="connsiteY153" fmla="*/ 145907 h 448879"/>
                <a:gd name="connsiteX154" fmla="*/ 51321 w 401279"/>
                <a:gd name="connsiteY154" fmla="*/ 148288 h 448879"/>
                <a:gd name="connsiteX155" fmla="*/ 52985 w 401279"/>
                <a:gd name="connsiteY155" fmla="*/ 147571 h 448879"/>
                <a:gd name="connsiteX156" fmla="*/ 52985 w 401279"/>
                <a:gd name="connsiteY156" fmla="*/ 149952 h 448879"/>
                <a:gd name="connsiteX157" fmla="*/ 54650 w 401279"/>
                <a:gd name="connsiteY157" fmla="*/ 149236 h 448879"/>
                <a:gd name="connsiteX158" fmla="*/ 54650 w 401279"/>
                <a:gd name="connsiteY158" fmla="*/ 151617 h 448879"/>
                <a:gd name="connsiteX159" fmla="*/ 56314 w 401279"/>
                <a:gd name="connsiteY159" fmla="*/ 150900 h 448879"/>
                <a:gd name="connsiteX160" fmla="*/ 56314 w 401279"/>
                <a:gd name="connsiteY160" fmla="*/ 153282 h 448879"/>
                <a:gd name="connsiteX161" fmla="*/ 57979 w 401279"/>
                <a:gd name="connsiteY161" fmla="*/ 152565 h 448879"/>
                <a:gd name="connsiteX162" fmla="*/ 57979 w 401279"/>
                <a:gd name="connsiteY162" fmla="*/ 154946 h 448879"/>
                <a:gd name="connsiteX163" fmla="*/ 59644 w 401279"/>
                <a:gd name="connsiteY163" fmla="*/ 154230 h 448879"/>
                <a:gd name="connsiteX164" fmla="*/ 59644 w 401279"/>
                <a:gd name="connsiteY164" fmla="*/ 156611 h 448879"/>
                <a:gd name="connsiteX165" fmla="*/ 61308 w 401279"/>
                <a:gd name="connsiteY165" fmla="*/ 155894 h 448879"/>
                <a:gd name="connsiteX166" fmla="*/ 61308 w 401279"/>
                <a:gd name="connsiteY166" fmla="*/ 158275 h 448879"/>
                <a:gd name="connsiteX167" fmla="*/ 62973 w 401279"/>
                <a:gd name="connsiteY167" fmla="*/ 157559 h 448879"/>
                <a:gd name="connsiteX168" fmla="*/ 62973 w 401279"/>
                <a:gd name="connsiteY168" fmla="*/ 159940 h 448879"/>
                <a:gd name="connsiteX169" fmla="*/ 64638 w 401279"/>
                <a:gd name="connsiteY169" fmla="*/ 159223 h 448879"/>
                <a:gd name="connsiteX170" fmla="*/ 64638 w 401279"/>
                <a:gd name="connsiteY170" fmla="*/ 161605 h 448879"/>
                <a:gd name="connsiteX171" fmla="*/ 66302 w 401279"/>
                <a:gd name="connsiteY171" fmla="*/ 160888 h 448879"/>
                <a:gd name="connsiteX172" fmla="*/ 66302 w 401279"/>
                <a:gd name="connsiteY172" fmla="*/ 163269 h 448879"/>
                <a:gd name="connsiteX173" fmla="*/ 67967 w 401279"/>
                <a:gd name="connsiteY173" fmla="*/ 162553 h 448879"/>
                <a:gd name="connsiteX174" fmla="*/ 67967 w 401279"/>
                <a:gd name="connsiteY174" fmla="*/ 164934 h 448879"/>
                <a:gd name="connsiteX175" fmla="*/ 69631 w 401279"/>
                <a:gd name="connsiteY175" fmla="*/ 164217 h 448879"/>
                <a:gd name="connsiteX176" fmla="*/ 69631 w 401279"/>
                <a:gd name="connsiteY176" fmla="*/ 166598 h 448879"/>
                <a:gd name="connsiteX177" fmla="*/ 71296 w 401279"/>
                <a:gd name="connsiteY177" fmla="*/ 165882 h 448879"/>
                <a:gd name="connsiteX178" fmla="*/ 71296 w 401279"/>
                <a:gd name="connsiteY178" fmla="*/ 168263 h 448879"/>
                <a:gd name="connsiteX179" fmla="*/ 72961 w 401279"/>
                <a:gd name="connsiteY179" fmla="*/ 167546 h 448879"/>
                <a:gd name="connsiteX180" fmla="*/ 72961 w 401279"/>
                <a:gd name="connsiteY180" fmla="*/ 169928 h 448879"/>
                <a:gd name="connsiteX181" fmla="*/ 74625 w 401279"/>
                <a:gd name="connsiteY181" fmla="*/ 169211 h 448879"/>
                <a:gd name="connsiteX182" fmla="*/ 74625 w 401279"/>
                <a:gd name="connsiteY182" fmla="*/ 171592 h 448879"/>
                <a:gd name="connsiteX183" fmla="*/ 76290 w 401279"/>
                <a:gd name="connsiteY183" fmla="*/ 170876 h 448879"/>
                <a:gd name="connsiteX184" fmla="*/ 76290 w 401279"/>
                <a:gd name="connsiteY184" fmla="*/ 173257 h 448879"/>
                <a:gd name="connsiteX185" fmla="*/ 77954 w 401279"/>
                <a:gd name="connsiteY185" fmla="*/ 172540 h 448879"/>
                <a:gd name="connsiteX186" fmla="*/ 77954 w 401279"/>
                <a:gd name="connsiteY186" fmla="*/ 174921 h 448879"/>
                <a:gd name="connsiteX187" fmla="*/ 79619 w 401279"/>
                <a:gd name="connsiteY187" fmla="*/ 174205 h 448879"/>
                <a:gd name="connsiteX188" fmla="*/ 79619 w 401279"/>
                <a:gd name="connsiteY188" fmla="*/ 176586 h 448879"/>
                <a:gd name="connsiteX189" fmla="*/ 81284 w 401279"/>
                <a:gd name="connsiteY189" fmla="*/ 175870 h 448879"/>
                <a:gd name="connsiteX190" fmla="*/ 81284 w 401279"/>
                <a:gd name="connsiteY190" fmla="*/ 178251 h 448879"/>
                <a:gd name="connsiteX191" fmla="*/ 82948 w 401279"/>
                <a:gd name="connsiteY191" fmla="*/ 177534 h 448879"/>
                <a:gd name="connsiteX192" fmla="*/ 82948 w 401279"/>
                <a:gd name="connsiteY192" fmla="*/ 179915 h 448879"/>
                <a:gd name="connsiteX193" fmla="*/ 83477 w 401279"/>
                <a:gd name="connsiteY193" fmla="*/ 179691 h 448879"/>
                <a:gd name="connsiteX194" fmla="*/ 81320 w 401279"/>
                <a:gd name="connsiteY194" fmla="*/ 182810 h 448879"/>
                <a:gd name="connsiteX195" fmla="*/ 0 w 401279"/>
                <a:gd name="connsiteY195" fmla="*/ 301092 h 448879"/>
                <a:gd name="connsiteX196" fmla="*/ 413 w 401279"/>
                <a:gd name="connsiteY196" fmla="*/ 301909 h 448879"/>
                <a:gd name="connsiteX197" fmla="*/ 2244 w 401279"/>
                <a:gd name="connsiteY197" fmla="*/ 301909 h 448879"/>
                <a:gd name="connsiteX198" fmla="*/ 1665 w 401279"/>
                <a:gd name="connsiteY198" fmla="*/ 302749 h 448879"/>
                <a:gd name="connsiteX199" fmla="*/ 2077 w 401279"/>
                <a:gd name="connsiteY199" fmla="*/ 303567 h 448879"/>
                <a:gd name="connsiteX200" fmla="*/ 3908 w 401279"/>
                <a:gd name="connsiteY200" fmla="*/ 303567 h 448879"/>
                <a:gd name="connsiteX201" fmla="*/ 3329 w 401279"/>
                <a:gd name="connsiteY201" fmla="*/ 304406 h 448879"/>
                <a:gd name="connsiteX202" fmla="*/ 3742 w 401279"/>
                <a:gd name="connsiteY202" fmla="*/ 305231 h 448879"/>
                <a:gd name="connsiteX203" fmla="*/ 5573 w 401279"/>
                <a:gd name="connsiteY203" fmla="*/ 305231 h 448879"/>
                <a:gd name="connsiteX204" fmla="*/ 4994 w 401279"/>
                <a:gd name="connsiteY204" fmla="*/ 306071 h 448879"/>
                <a:gd name="connsiteX205" fmla="*/ 5406 w 401279"/>
                <a:gd name="connsiteY205" fmla="*/ 306896 h 448879"/>
                <a:gd name="connsiteX206" fmla="*/ 7237 w 401279"/>
                <a:gd name="connsiteY206" fmla="*/ 306896 h 448879"/>
                <a:gd name="connsiteX207" fmla="*/ 6658 w 401279"/>
                <a:gd name="connsiteY207" fmla="*/ 307735 h 448879"/>
                <a:gd name="connsiteX208" fmla="*/ 7071 w 401279"/>
                <a:gd name="connsiteY208" fmla="*/ 308553 h 448879"/>
                <a:gd name="connsiteX209" fmla="*/ 8902 w 401279"/>
                <a:gd name="connsiteY209" fmla="*/ 308553 h 448879"/>
                <a:gd name="connsiteX210" fmla="*/ 8323 w 401279"/>
                <a:gd name="connsiteY210" fmla="*/ 309393 h 448879"/>
                <a:gd name="connsiteX211" fmla="*/ 8736 w 401279"/>
                <a:gd name="connsiteY211" fmla="*/ 310211 h 448879"/>
                <a:gd name="connsiteX212" fmla="*/ 10567 w 401279"/>
                <a:gd name="connsiteY212" fmla="*/ 310211 h 448879"/>
                <a:gd name="connsiteX213" fmla="*/ 9988 w 401279"/>
                <a:gd name="connsiteY213" fmla="*/ 311050 h 448879"/>
                <a:gd name="connsiteX214" fmla="*/ 10400 w 401279"/>
                <a:gd name="connsiteY214" fmla="*/ 311868 h 448879"/>
                <a:gd name="connsiteX215" fmla="*/ 12231 w 401279"/>
                <a:gd name="connsiteY215" fmla="*/ 311868 h 448879"/>
                <a:gd name="connsiteX216" fmla="*/ 11652 w 401279"/>
                <a:gd name="connsiteY216" fmla="*/ 312708 h 448879"/>
                <a:gd name="connsiteX217" fmla="*/ 12065 w 401279"/>
                <a:gd name="connsiteY217" fmla="*/ 313525 h 448879"/>
                <a:gd name="connsiteX218" fmla="*/ 13896 w 401279"/>
                <a:gd name="connsiteY218" fmla="*/ 313525 h 448879"/>
                <a:gd name="connsiteX219" fmla="*/ 13317 w 401279"/>
                <a:gd name="connsiteY219" fmla="*/ 314365 h 448879"/>
                <a:gd name="connsiteX220" fmla="*/ 13729 w 401279"/>
                <a:gd name="connsiteY220" fmla="*/ 315190 h 448879"/>
                <a:gd name="connsiteX221" fmla="*/ 15560 w 401279"/>
                <a:gd name="connsiteY221" fmla="*/ 315190 h 448879"/>
                <a:gd name="connsiteX222" fmla="*/ 14982 w 401279"/>
                <a:gd name="connsiteY222" fmla="*/ 316030 h 448879"/>
                <a:gd name="connsiteX223" fmla="*/ 15394 w 401279"/>
                <a:gd name="connsiteY223" fmla="*/ 316847 h 448879"/>
                <a:gd name="connsiteX224" fmla="*/ 17225 w 401279"/>
                <a:gd name="connsiteY224" fmla="*/ 316847 h 448879"/>
                <a:gd name="connsiteX225" fmla="*/ 16646 w 401279"/>
                <a:gd name="connsiteY225" fmla="*/ 317687 h 448879"/>
                <a:gd name="connsiteX226" fmla="*/ 17059 w 401279"/>
                <a:gd name="connsiteY226" fmla="*/ 318505 h 448879"/>
                <a:gd name="connsiteX227" fmla="*/ 18890 w 401279"/>
                <a:gd name="connsiteY227" fmla="*/ 318505 h 448879"/>
                <a:gd name="connsiteX228" fmla="*/ 18311 w 401279"/>
                <a:gd name="connsiteY228" fmla="*/ 319344 h 448879"/>
                <a:gd name="connsiteX229" fmla="*/ 18723 w 401279"/>
                <a:gd name="connsiteY229" fmla="*/ 320162 h 448879"/>
                <a:gd name="connsiteX230" fmla="*/ 20554 w 401279"/>
                <a:gd name="connsiteY230" fmla="*/ 320162 h 448879"/>
                <a:gd name="connsiteX231" fmla="*/ 19975 w 401279"/>
                <a:gd name="connsiteY231" fmla="*/ 321002 h 448879"/>
                <a:gd name="connsiteX232" fmla="*/ 20388 w 401279"/>
                <a:gd name="connsiteY232" fmla="*/ 321820 h 448879"/>
                <a:gd name="connsiteX233" fmla="*/ 22219 w 401279"/>
                <a:gd name="connsiteY233" fmla="*/ 321820 h 448879"/>
                <a:gd name="connsiteX234" fmla="*/ 21640 w 401279"/>
                <a:gd name="connsiteY234" fmla="*/ 322659 h 448879"/>
                <a:gd name="connsiteX235" fmla="*/ 22053 w 401279"/>
                <a:gd name="connsiteY235" fmla="*/ 323477 h 448879"/>
                <a:gd name="connsiteX236" fmla="*/ 23884 w 401279"/>
                <a:gd name="connsiteY236" fmla="*/ 323477 h 448879"/>
                <a:gd name="connsiteX237" fmla="*/ 23305 w 401279"/>
                <a:gd name="connsiteY237" fmla="*/ 324316 h 448879"/>
                <a:gd name="connsiteX238" fmla="*/ 23717 w 401279"/>
                <a:gd name="connsiteY238" fmla="*/ 325134 h 448879"/>
                <a:gd name="connsiteX239" fmla="*/ 25548 w 401279"/>
                <a:gd name="connsiteY239" fmla="*/ 325134 h 448879"/>
                <a:gd name="connsiteX240" fmla="*/ 24969 w 401279"/>
                <a:gd name="connsiteY240" fmla="*/ 325974 h 448879"/>
                <a:gd name="connsiteX241" fmla="*/ 25382 w 401279"/>
                <a:gd name="connsiteY241" fmla="*/ 326792 h 448879"/>
                <a:gd name="connsiteX242" fmla="*/ 27213 w 401279"/>
                <a:gd name="connsiteY242" fmla="*/ 326792 h 448879"/>
                <a:gd name="connsiteX243" fmla="*/ 26634 w 401279"/>
                <a:gd name="connsiteY243" fmla="*/ 327631 h 448879"/>
                <a:gd name="connsiteX244" fmla="*/ 27046 w 401279"/>
                <a:gd name="connsiteY244" fmla="*/ 328449 h 448879"/>
                <a:gd name="connsiteX245" fmla="*/ 28877 w 401279"/>
                <a:gd name="connsiteY245" fmla="*/ 328449 h 448879"/>
                <a:gd name="connsiteX246" fmla="*/ 28298 w 401279"/>
                <a:gd name="connsiteY246" fmla="*/ 329289 h 448879"/>
                <a:gd name="connsiteX247" fmla="*/ 28711 w 401279"/>
                <a:gd name="connsiteY247" fmla="*/ 330106 h 448879"/>
                <a:gd name="connsiteX248" fmla="*/ 30542 w 401279"/>
                <a:gd name="connsiteY248" fmla="*/ 330106 h 448879"/>
                <a:gd name="connsiteX249" fmla="*/ 29963 w 401279"/>
                <a:gd name="connsiteY249" fmla="*/ 330946 h 448879"/>
                <a:gd name="connsiteX250" fmla="*/ 30376 w 401279"/>
                <a:gd name="connsiteY250" fmla="*/ 331764 h 448879"/>
                <a:gd name="connsiteX251" fmla="*/ 32207 w 401279"/>
                <a:gd name="connsiteY251" fmla="*/ 331764 h 448879"/>
                <a:gd name="connsiteX252" fmla="*/ 31628 w 401279"/>
                <a:gd name="connsiteY252" fmla="*/ 332603 h 448879"/>
                <a:gd name="connsiteX253" fmla="*/ 32040 w 401279"/>
                <a:gd name="connsiteY253" fmla="*/ 333421 h 448879"/>
                <a:gd name="connsiteX254" fmla="*/ 33871 w 401279"/>
                <a:gd name="connsiteY254" fmla="*/ 333421 h 448879"/>
                <a:gd name="connsiteX255" fmla="*/ 33292 w 401279"/>
                <a:gd name="connsiteY255" fmla="*/ 334261 h 448879"/>
                <a:gd name="connsiteX256" fmla="*/ 33705 w 401279"/>
                <a:gd name="connsiteY256" fmla="*/ 335078 h 448879"/>
                <a:gd name="connsiteX257" fmla="*/ 35536 w 401279"/>
                <a:gd name="connsiteY257" fmla="*/ 335078 h 448879"/>
                <a:gd name="connsiteX258" fmla="*/ 34957 w 401279"/>
                <a:gd name="connsiteY258" fmla="*/ 335918 h 448879"/>
                <a:gd name="connsiteX259" fmla="*/ 35369 w 401279"/>
                <a:gd name="connsiteY259" fmla="*/ 336736 h 448879"/>
                <a:gd name="connsiteX260" fmla="*/ 37200 w 401279"/>
                <a:gd name="connsiteY260" fmla="*/ 336736 h 448879"/>
                <a:gd name="connsiteX261" fmla="*/ 36621 w 401279"/>
                <a:gd name="connsiteY261" fmla="*/ 337575 h 448879"/>
                <a:gd name="connsiteX262" fmla="*/ 37034 w 401279"/>
                <a:gd name="connsiteY262" fmla="*/ 338400 h 448879"/>
                <a:gd name="connsiteX263" fmla="*/ 38865 w 401279"/>
                <a:gd name="connsiteY263" fmla="*/ 338400 h 448879"/>
                <a:gd name="connsiteX264" fmla="*/ 38286 w 401279"/>
                <a:gd name="connsiteY264" fmla="*/ 339240 h 448879"/>
                <a:gd name="connsiteX265" fmla="*/ 38699 w 401279"/>
                <a:gd name="connsiteY265" fmla="*/ 340065 h 448879"/>
                <a:gd name="connsiteX266" fmla="*/ 40530 w 401279"/>
                <a:gd name="connsiteY266" fmla="*/ 340065 h 448879"/>
                <a:gd name="connsiteX267" fmla="*/ 39951 w 401279"/>
                <a:gd name="connsiteY267" fmla="*/ 340905 h 448879"/>
                <a:gd name="connsiteX268" fmla="*/ 40363 w 401279"/>
                <a:gd name="connsiteY268" fmla="*/ 341722 h 448879"/>
                <a:gd name="connsiteX269" fmla="*/ 42194 w 401279"/>
                <a:gd name="connsiteY269" fmla="*/ 341722 h 448879"/>
                <a:gd name="connsiteX270" fmla="*/ 41615 w 401279"/>
                <a:gd name="connsiteY270" fmla="*/ 342562 h 448879"/>
                <a:gd name="connsiteX271" fmla="*/ 42028 w 401279"/>
                <a:gd name="connsiteY271" fmla="*/ 343380 h 448879"/>
                <a:gd name="connsiteX272" fmla="*/ 43859 w 401279"/>
                <a:gd name="connsiteY272" fmla="*/ 343380 h 448879"/>
                <a:gd name="connsiteX273" fmla="*/ 43280 w 401279"/>
                <a:gd name="connsiteY273" fmla="*/ 344219 h 448879"/>
                <a:gd name="connsiteX274" fmla="*/ 43692 w 401279"/>
                <a:gd name="connsiteY274" fmla="*/ 345037 h 448879"/>
                <a:gd name="connsiteX275" fmla="*/ 45523 w 401279"/>
                <a:gd name="connsiteY275" fmla="*/ 345037 h 448879"/>
                <a:gd name="connsiteX276" fmla="*/ 44944 w 401279"/>
                <a:gd name="connsiteY276" fmla="*/ 345877 h 448879"/>
                <a:gd name="connsiteX277" fmla="*/ 45357 w 401279"/>
                <a:gd name="connsiteY277" fmla="*/ 346695 h 448879"/>
                <a:gd name="connsiteX278" fmla="*/ 47188 w 401279"/>
                <a:gd name="connsiteY278" fmla="*/ 346695 h 448879"/>
                <a:gd name="connsiteX279" fmla="*/ 46609 w 401279"/>
                <a:gd name="connsiteY279" fmla="*/ 347534 h 448879"/>
                <a:gd name="connsiteX280" fmla="*/ 47022 w 401279"/>
                <a:gd name="connsiteY280" fmla="*/ 348359 h 448879"/>
                <a:gd name="connsiteX281" fmla="*/ 48853 w 401279"/>
                <a:gd name="connsiteY281" fmla="*/ 348359 h 448879"/>
                <a:gd name="connsiteX282" fmla="*/ 48274 w 401279"/>
                <a:gd name="connsiteY282" fmla="*/ 349199 h 448879"/>
                <a:gd name="connsiteX283" fmla="*/ 48686 w 401279"/>
                <a:gd name="connsiteY283" fmla="*/ 350024 h 448879"/>
                <a:gd name="connsiteX284" fmla="*/ 50517 w 401279"/>
                <a:gd name="connsiteY284" fmla="*/ 350024 h 448879"/>
                <a:gd name="connsiteX285" fmla="*/ 49938 w 401279"/>
                <a:gd name="connsiteY285" fmla="*/ 350863 h 448879"/>
                <a:gd name="connsiteX286" fmla="*/ 50351 w 401279"/>
                <a:gd name="connsiteY286" fmla="*/ 351681 h 448879"/>
                <a:gd name="connsiteX287" fmla="*/ 52182 w 401279"/>
                <a:gd name="connsiteY287" fmla="*/ 351681 h 448879"/>
                <a:gd name="connsiteX288" fmla="*/ 51603 w 401279"/>
                <a:gd name="connsiteY288" fmla="*/ 352521 h 448879"/>
                <a:gd name="connsiteX289" fmla="*/ 52015 w 401279"/>
                <a:gd name="connsiteY289" fmla="*/ 353339 h 448879"/>
                <a:gd name="connsiteX290" fmla="*/ 53847 w 401279"/>
                <a:gd name="connsiteY290" fmla="*/ 353339 h 448879"/>
                <a:gd name="connsiteX291" fmla="*/ 53267 w 401279"/>
                <a:gd name="connsiteY291" fmla="*/ 354178 h 448879"/>
                <a:gd name="connsiteX292" fmla="*/ 53680 w 401279"/>
                <a:gd name="connsiteY292" fmla="*/ 354996 h 448879"/>
                <a:gd name="connsiteX293" fmla="*/ 55511 w 401279"/>
                <a:gd name="connsiteY293" fmla="*/ 354996 h 448879"/>
                <a:gd name="connsiteX294" fmla="*/ 54932 w 401279"/>
                <a:gd name="connsiteY294" fmla="*/ 355835 h 448879"/>
                <a:gd name="connsiteX295" fmla="*/ 55345 w 401279"/>
                <a:gd name="connsiteY295" fmla="*/ 356653 h 448879"/>
                <a:gd name="connsiteX296" fmla="*/ 57176 w 401279"/>
                <a:gd name="connsiteY296" fmla="*/ 356653 h 448879"/>
                <a:gd name="connsiteX297" fmla="*/ 56597 w 401279"/>
                <a:gd name="connsiteY297" fmla="*/ 357493 h 448879"/>
                <a:gd name="connsiteX298" fmla="*/ 57009 w 401279"/>
                <a:gd name="connsiteY298" fmla="*/ 358318 h 448879"/>
                <a:gd name="connsiteX299" fmla="*/ 58840 w 401279"/>
                <a:gd name="connsiteY299" fmla="*/ 358318 h 448879"/>
                <a:gd name="connsiteX300" fmla="*/ 58261 w 401279"/>
                <a:gd name="connsiteY300" fmla="*/ 359157 h 448879"/>
                <a:gd name="connsiteX301" fmla="*/ 58674 w 401279"/>
                <a:gd name="connsiteY301" fmla="*/ 359982 h 448879"/>
                <a:gd name="connsiteX302" fmla="*/ 60505 w 401279"/>
                <a:gd name="connsiteY302" fmla="*/ 359982 h 448879"/>
                <a:gd name="connsiteX303" fmla="*/ 59926 w 401279"/>
                <a:gd name="connsiteY303" fmla="*/ 360822 h 448879"/>
                <a:gd name="connsiteX304" fmla="*/ 60338 w 401279"/>
                <a:gd name="connsiteY304" fmla="*/ 361647 h 448879"/>
                <a:gd name="connsiteX305" fmla="*/ 62170 w 401279"/>
                <a:gd name="connsiteY305" fmla="*/ 361647 h 448879"/>
                <a:gd name="connsiteX306" fmla="*/ 61591 w 401279"/>
                <a:gd name="connsiteY306" fmla="*/ 362487 h 448879"/>
                <a:gd name="connsiteX307" fmla="*/ 62003 w 401279"/>
                <a:gd name="connsiteY307" fmla="*/ 363304 h 448879"/>
                <a:gd name="connsiteX308" fmla="*/ 63834 w 401279"/>
                <a:gd name="connsiteY308" fmla="*/ 363304 h 448879"/>
                <a:gd name="connsiteX309" fmla="*/ 63255 w 401279"/>
                <a:gd name="connsiteY309" fmla="*/ 364144 h 448879"/>
                <a:gd name="connsiteX310" fmla="*/ 63668 w 401279"/>
                <a:gd name="connsiteY310" fmla="*/ 364962 h 448879"/>
                <a:gd name="connsiteX311" fmla="*/ 65499 w 401279"/>
                <a:gd name="connsiteY311" fmla="*/ 364962 h 448879"/>
                <a:gd name="connsiteX312" fmla="*/ 64920 w 401279"/>
                <a:gd name="connsiteY312" fmla="*/ 365801 h 448879"/>
                <a:gd name="connsiteX313" fmla="*/ 65332 w 401279"/>
                <a:gd name="connsiteY313" fmla="*/ 366619 h 448879"/>
                <a:gd name="connsiteX314" fmla="*/ 67163 w 401279"/>
                <a:gd name="connsiteY314" fmla="*/ 366619 h 448879"/>
                <a:gd name="connsiteX315" fmla="*/ 66584 w 401279"/>
                <a:gd name="connsiteY315" fmla="*/ 367459 h 448879"/>
                <a:gd name="connsiteX316" fmla="*/ 66997 w 401279"/>
                <a:gd name="connsiteY316" fmla="*/ 368277 h 448879"/>
                <a:gd name="connsiteX317" fmla="*/ 68828 w 401279"/>
                <a:gd name="connsiteY317" fmla="*/ 368277 h 448879"/>
                <a:gd name="connsiteX318" fmla="*/ 68249 w 401279"/>
                <a:gd name="connsiteY318" fmla="*/ 369116 h 448879"/>
                <a:gd name="connsiteX319" fmla="*/ 68662 w 401279"/>
                <a:gd name="connsiteY319" fmla="*/ 369934 h 448879"/>
                <a:gd name="connsiteX320" fmla="*/ 70493 w 401279"/>
                <a:gd name="connsiteY320" fmla="*/ 369934 h 448879"/>
                <a:gd name="connsiteX321" fmla="*/ 69914 w 401279"/>
                <a:gd name="connsiteY321" fmla="*/ 370773 h 448879"/>
                <a:gd name="connsiteX322" fmla="*/ 70326 w 401279"/>
                <a:gd name="connsiteY322" fmla="*/ 371591 h 448879"/>
                <a:gd name="connsiteX323" fmla="*/ 72157 w 401279"/>
                <a:gd name="connsiteY323" fmla="*/ 371591 h 448879"/>
                <a:gd name="connsiteX324" fmla="*/ 71578 w 401279"/>
                <a:gd name="connsiteY324" fmla="*/ 372431 h 448879"/>
                <a:gd name="connsiteX325" fmla="*/ 71991 w 401279"/>
                <a:gd name="connsiteY325" fmla="*/ 373249 h 448879"/>
                <a:gd name="connsiteX326" fmla="*/ 73822 w 401279"/>
                <a:gd name="connsiteY326" fmla="*/ 373249 h 448879"/>
                <a:gd name="connsiteX327" fmla="*/ 73243 w 401279"/>
                <a:gd name="connsiteY327" fmla="*/ 374088 h 448879"/>
                <a:gd name="connsiteX328" fmla="*/ 73655 w 401279"/>
                <a:gd name="connsiteY328" fmla="*/ 374906 h 448879"/>
                <a:gd name="connsiteX329" fmla="*/ 75486 w 401279"/>
                <a:gd name="connsiteY329" fmla="*/ 374906 h 448879"/>
                <a:gd name="connsiteX330" fmla="*/ 74907 w 401279"/>
                <a:gd name="connsiteY330" fmla="*/ 375746 h 448879"/>
                <a:gd name="connsiteX331" fmla="*/ 75320 w 401279"/>
                <a:gd name="connsiteY331" fmla="*/ 376563 h 448879"/>
                <a:gd name="connsiteX332" fmla="*/ 77151 w 401279"/>
                <a:gd name="connsiteY332" fmla="*/ 376563 h 448879"/>
                <a:gd name="connsiteX333" fmla="*/ 76572 w 401279"/>
                <a:gd name="connsiteY333" fmla="*/ 377403 h 448879"/>
                <a:gd name="connsiteX334" fmla="*/ 76985 w 401279"/>
                <a:gd name="connsiteY334" fmla="*/ 378221 h 448879"/>
                <a:gd name="connsiteX335" fmla="*/ 78816 w 401279"/>
                <a:gd name="connsiteY335" fmla="*/ 378221 h 448879"/>
                <a:gd name="connsiteX336" fmla="*/ 78237 w 401279"/>
                <a:gd name="connsiteY336" fmla="*/ 379060 h 448879"/>
                <a:gd name="connsiteX337" fmla="*/ 78649 w 401279"/>
                <a:gd name="connsiteY337" fmla="*/ 379878 h 448879"/>
                <a:gd name="connsiteX338" fmla="*/ 80480 w 401279"/>
                <a:gd name="connsiteY338" fmla="*/ 379878 h 448879"/>
                <a:gd name="connsiteX339" fmla="*/ 79901 w 401279"/>
                <a:gd name="connsiteY339" fmla="*/ 380718 h 448879"/>
                <a:gd name="connsiteX340" fmla="*/ 80314 w 401279"/>
                <a:gd name="connsiteY340" fmla="*/ 381536 h 448879"/>
                <a:gd name="connsiteX341" fmla="*/ 82145 w 401279"/>
                <a:gd name="connsiteY341" fmla="*/ 381536 h 448879"/>
                <a:gd name="connsiteX342" fmla="*/ 81566 w 401279"/>
                <a:gd name="connsiteY342" fmla="*/ 382375 h 448879"/>
                <a:gd name="connsiteX343" fmla="*/ 81978 w 401279"/>
                <a:gd name="connsiteY343" fmla="*/ 383193 h 448879"/>
                <a:gd name="connsiteX344" fmla="*/ 83809 w 401279"/>
                <a:gd name="connsiteY344" fmla="*/ 383193 h 448879"/>
                <a:gd name="connsiteX345" fmla="*/ 83230 w 401279"/>
                <a:gd name="connsiteY345" fmla="*/ 384032 h 448879"/>
                <a:gd name="connsiteX346" fmla="*/ 83643 w 401279"/>
                <a:gd name="connsiteY346" fmla="*/ 384850 h 448879"/>
                <a:gd name="connsiteX347" fmla="*/ 85474 w 401279"/>
                <a:gd name="connsiteY347" fmla="*/ 384850 h 448879"/>
                <a:gd name="connsiteX348" fmla="*/ 84895 w 401279"/>
                <a:gd name="connsiteY348" fmla="*/ 385690 h 448879"/>
                <a:gd name="connsiteX349" fmla="*/ 85308 w 401279"/>
                <a:gd name="connsiteY349" fmla="*/ 386508 h 448879"/>
                <a:gd name="connsiteX350" fmla="*/ 87139 w 401279"/>
                <a:gd name="connsiteY350" fmla="*/ 386508 h 448879"/>
                <a:gd name="connsiteX351" fmla="*/ 86560 w 401279"/>
                <a:gd name="connsiteY351" fmla="*/ 387347 h 448879"/>
                <a:gd name="connsiteX352" fmla="*/ 86972 w 401279"/>
                <a:gd name="connsiteY352" fmla="*/ 388165 h 448879"/>
                <a:gd name="connsiteX353" fmla="*/ 88803 w 401279"/>
                <a:gd name="connsiteY353" fmla="*/ 388165 h 448879"/>
                <a:gd name="connsiteX354" fmla="*/ 88224 w 401279"/>
                <a:gd name="connsiteY354" fmla="*/ 389005 h 448879"/>
                <a:gd name="connsiteX355" fmla="*/ 88637 w 401279"/>
                <a:gd name="connsiteY355" fmla="*/ 389822 h 448879"/>
                <a:gd name="connsiteX356" fmla="*/ 90468 w 401279"/>
                <a:gd name="connsiteY356" fmla="*/ 389822 h 448879"/>
                <a:gd name="connsiteX357" fmla="*/ 89889 w 401279"/>
                <a:gd name="connsiteY357" fmla="*/ 390662 h 448879"/>
                <a:gd name="connsiteX358" fmla="*/ 90301 w 401279"/>
                <a:gd name="connsiteY358" fmla="*/ 391480 h 448879"/>
                <a:gd name="connsiteX359" fmla="*/ 92133 w 401279"/>
                <a:gd name="connsiteY359" fmla="*/ 391480 h 448879"/>
                <a:gd name="connsiteX360" fmla="*/ 91554 w 401279"/>
                <a:gd name="connsiteY360" fmla="*/ 392319 h 448879"/>
                <a:gd name="connsiteX361" fmla="*/ 91966 w 401279"/>
                <a:gd name="connsiteY361" fmla="*/ 393144 h 448879"/>
                <a:gd name="connsiteX362" fmla="*/ 93797 w 401279"/>
                <a:gd name="connsiteY362" fmla="*/ 393144 h 448879"/>
                <a:gd name="connsiteX363" fmla="*/ 93218 w 401279"/>
                <a:gd name="connsiteY363" fmla="*/ 393984 h 448879"/>
                <a:gd name="connsiteX364" fmla="*/ 93631 w 401279"/>
                <a:gd name="connsiteY364" fmla="*/ 394802 h 448879"/>
                <a:gd name="connsiteX365" fmla="*/ 95462 w 401279"/>
                <a:gd name="connsiteY365" fmla="*/ 394802 h 448879"/>
                <a:gd name="connsiteX366" fmla="*/ 94883 w 401279"/>
                <a:gd name="connsiteY366" fmla="*/ 395641 h 448879"/>
                <a:gd name="connsiteX367" fmla="*/ 95295 w 401279"/>
                <a:gd name="connsiteY367" fmla="*/ 396459 h 448879"/>
                <a:gd name="connsiteX368" fmla="*/ 97126 w 401279"/>
                <a:gd name="connsiteY368" fmla="*/ 396459 h 448879"/>
                <a:gd name="connsiteX369" fmla="*/ 96547 w 401279"/>
                <a:gd name="connsiteY369" fmla="*/ 397299 h 448879"/>
                <a:gd name="connsiteX370" fmla="*/ 96960 w 401279"/>
                <a:gd name="connsiteY370" fmla="*/ 398116 h 448879"/>
                <a:gd name="connsiteX371" fmla="*/ 98791 w 401279"/>
                <a:gd name="connsiteY371" fmla="*/ 398116 h 448879"/>
                <a:gd name="connsiteX372" fmla="*/ 98212 w 401279"/>
                <a:gd name="connsiteY372" fmla="*/ 398956 h 448879"/>
                <a:gd name="connsiteX373" fmla="*/ 98624 w 401279"/>
                <a:gd name="connsiteY373" fmla="*/ 399774 h 448879"/>
                <a:gd name="connsiteX374" fmla="*/ 100456 w 401279"/>
                <a:gd name="connsiteY374" fmla="*/ 399774 h 448879"/>
                <a:gd name="connsiteX375" fmla="*/ 99877 w 401279"/>
                <a:gd name="connsiteY375" fmla="*/ 400613 h 448879"/>
                <a:gd name="connsiteX376" fmla="*/ 100289 w 401279"/>
                <a:gd name="connsiteY376" fmla="*/ 401438 h 448879"/>
                <a:gd name="connsiteX377" fmla="*/ 102120 w 401279"/>
                <a:gd name="connsiteY377" fmla="*/ 401438 h 448879"/>
                <a:gd name="connsiteX378" fmla="*/ 101541 w 401279"/>
                <a:gd name="connsiteY378" fmla="*/ 402278 h 448879"/>
                <a:gd name="connsiteX379" fmla="*/ 101954 w 401279"/>
                <a:gd name="connsiteY379" fmla="*/ 403103 h 448879"/>
                <a:gd name="connsiteX380" fmla="*/ 103785 w 401279"/>
                <a:gd name="connsiteY380" fmla="*/ 403103 h 448879"/>
                <a:gd name="connsiteX381" fmla="*/ 103206 w 401279"/>
                <a:gd name="connsiteY381" fmla="*/ 403943 h 448879"/>
                <a:gd name="connsiteX382" fmla="*/ 103618 w 401279"/>
                <a:gd name="connsiteY382" fmla="*/ 404768 h 448879"/>
                <a:gd name="connsiteX383" fmla="*/ 105449 w 401279"/>
                <a:gd name="connsiteY383" fmla="*/ 404768 h 448879"/>
                <a:gd name="connsiteX384" fmla="*/ 104870 w 401279"/>
                <a:gd name="connsiteY384" fmla="*/ 405607 h 448879"/>
                <a:gd name="connsiteX385" fmla="*/ 105283 w 401279"/>
                <a:gd name="connsiteY385" fmla="*/ 406425 h 448879"/>
                <a:gd name="connsiteX386" fmla="*/ 107114 w 401279"/>
                <a:gd name="connsiteY386" fmla="*/ 406425 h 448879"/>
                <a:gd name="connsiteX387" fmla="*/ 106535 w 401279"/>
                <a:gd name="connsiteY387" fmla="*/ 407265 h 448879"/>
                <a:gd name="connsiteX388" fmla="*/ 106948 w 401279"/>
                <a:gd name="connsiteY388" fmla="*/ 408082 h 448879"/>
                <a:gd name="connsiteX389" fmla="*/ 108779 w 401279"/>
                <a:gd name="connsiteY389" fmla="*/ 408082 h 448879"/>
                <a:gd name="connsiteX390" fmla="*/ 108200 w 401279"/>
                <a:gd name="connsiteY390" fmla="*/ 408922 h 448879"/>
                <a:gd name="connsiteX391" fmla="*/ 108612 w 401279"/>
                <a:gd name="connsiteY391" fmla="*/ 409740 h 448879"/>
                <a:gd name="connsiteX392" fmla="*/ 110443 w 401279"/>
                <a:gd name="connsiteY392" fmla="*/ 409740 h 448879"/>
                <a:gd name="connsiteX393" fmla="*/ 109864 w 401279"/>
                <a:gd name="connsiteY393" fmla="*/ 410579 h 448879"/>
                <a:gd name="connsiteX394" fmla="*/ 110277 w 401279"/>
                <a:gd name="connsiteY394" fmla="*/ 411397 h 448879"/>
                <a:gd name="connsiteX395" fmla="*/ 112108 w 401279"/>
                <a:gd name="connsiteY395" fmla="*/ 411397 h 448879"/>
                <a:gd name="connsiteX396" fmla="*/ 111529 w 401279"/>
                <a:gd name="connsiteY396" fmla="*/ 412237 h 448879"/>
                <a:gd name="connsiteX397" fmla="*/ 111941 w 401279"/>
                <a:gd name="connsiteY397" fmla="*/ 413062 h 448879"/>
                <a:gd name="connsiteX398" fmla="*/ 113772 w 401279"/>
                <a:gd name="connsiteY398" fmla="*/ 413062 h 448879"/>
                <a:gd name="connsiteX399" fmla="*/ 113193 w 401279"/>
                <a:gd name="connsiteY399" fmla="*/ 413901 h 448879"/>
                <a:gd name="connsiteX400" fmla="*/ 113606 w 401279"/>
                <a:gd name="connsiteY400" fmla="*/ 414726 h 448879"/>
                <a:gd name="connsiteX401" fmla="*/ 115437 w 401279"/>
                <a:gd name="connsiteY401" fmla="*/ 414726 h 448879"/>
                <a:gd name="connsiteX402" fmla="*/ 114858 w 401279"/>
                <a:gd name="connsiteY402" fmla="*/ 415566 h 448879"/>
                <a:gd name="connsiteX403" fmla="*/ 115271 w 401279"/>
                <a:gd name="connsiteY403" fmla="*/ 416384 h 448879"/>
                <a:gd name="connsiteX404" fmla="*/ 117102 w 401279"/>
                <a:gd name="connsiteY404" fmla="*/ 416384 h 448879"/>
                <a:gd name="connsiteX405" fmla="*/ 116523 w 401279"/>
                <a:gd name="connsiteY405" fmla="*/ 417223 h 448879"/>
                <a:gd name="connsiteX406" fmla="*/ 116935 w 401279"/>
                <a:gd name="connsiteY406" fmla="*/ 418041 h 448879"/>
                <a:gd name="connsiteX407" fmla="*/ 118766 w 401279"/>
                <a:gd name="connsiteY407" fmla="*/ 418041 h 448879"/>
                <a:gd name="connsiteX408" fmla="*/ 118187 w 401279"/>
                <a:gd name="connsiteY408" fmla="*/ 418881 h 448879"/>
                <a:gd name="connsiteX409" fmla="*/ 118600 w 401279"/>
                <a:gd name="connsiteY409" fmla="*/ 419698 h 448879"/>
                <a:gd name="connsiteX410" fmla="*/ 120431 w 401279"/>
                <a:gd name="connsiteY410" fmla="*/ 419698 h 448879"/>
                <a:gd name="connsiteX411" fmla="*/ 119852 w 401279"/>
                <a:gd name="connsiteY411" fmla="*/ 420538 h 448879"/>
                <a:gd name="connsiteX412" fmla="*/ 120264 w 401279"/>
                <a:gd name="connsiteY412" fmla="*/ 421356 h 448879"/>
                <a:gd name="connsiteX413" fmla="*/ 122096 w 401279"/>
                <a:gd name="connsiteY413" fmla="*/ 421356 h 448879"/>
                <a:gd name="connsiteX414" fmla="*/ 121516 w 401279"/>
                <a:gd name="connsiteY414" fmla="*/ 422195 h 448879"/>
                <a:gd name="connsiteX415" fmla="*/ 121929 w 401279"/>
                <a:gd name="connsiteY415" fmla="*/ 423020 h 448879"/>
                <a:gd name="connsiteX416" fmla="*/ 123760 w 401279"/>
                <a:gd name="connsiteY416" fmla="*/ 423020 h 448879"/>
                <a:gd name="connsiteX417" fmla="*/ 123181 w 401279"/>
                <a:gd name="connsiteY417" fmla="*/ 423860 h 448879"/>
                <a:gd name="connsiteX418" fmla="*/ 123594 w 401279"/>
                <a:gd name="connsiteY418" fmla="*/ 424678 h 448879"/>
                <a:gd name="connsiteX419" fmla="*/ 125425 w 401279"/>
                <a:gd name="connsiteY419" fmla="*/ 424678 h 448879"/>
                <a:gd name="connsiteX420" fmla="*/ 124846 w 401279"/>
                <a:gd name="connsiteY420" fmla="*/ 425517 h 448879"/>
                <a:gd name="connsiteX421" fmla="*/ 125258 w 401279"/>
                <a:gd name="connsiteY421" fmla="*/ 426335 h 448879"/>
                <a:gd name="connsiteX422" fmla="*/ 127089 w 401279"/>
                <a:gd name="connsiteY422" fmla="*/ 426335 h 448879"/>
                <a:gd name="connsiteX423" fmla="*/ 126510 w 401279"/>
                <a:gd name="connsiteY423" fmla="*/ 427175 h 448879"/>
                <a:gd name="connsiteX424" fmla="*/ 126923 w 401279"/>
                <a:gd name="connsiteY424" fmla="*/ 427993 h 448879"/>
                <a:gd name="connsiteX425" fmla="*/ 128754 w 401279"/>
                <a:gd name="connsiteY425" fmla="*/ 427993 h 448879"/>
                <a:gd name="connsiteX426" fmla="*/ 128175 w 401279"/>
                <a:gd name="connsiteY426" fmla="*/ 428832 h 448879"/>
                <a:gd name="connsiteX427" fmla="*/ 128587 w 401279"/>
                <a:gd name="connsiteY427" fmla="*/ 429650 h 448879"/>
                <a:gd name="connsiteX428" fmla="*/ 130419 w 401279"/>
                <a:gd name="connsiteY428" fmla="*/ 429650 h 448879"/>
                <a:gd name="connsiteX429" fmla="*/ 129840 w 401279"/>
                <a:gd name="connsiteY429" fmla="*/ 430490 h 448879"/>
                <a:gd name="connsiteX430" fmla="*/ 130252 w 401279"/>
                <a:gd name="connsiteY430" fmla="*/ 431307 h 448879"/>
                <a:gd name="connsiteX431" fmla="*/ 132083 w 401279"/>
                <a:gd name="connsiteY431" fmla="*/ 431307 h 448879"/>
                <a:gd name="connsiteX432" fmla="*/ 131504 w 401279"/>
                <a:gd name="connsiteY432" fmla="*/ 432147 h 448879"/>
                <a:gd name="connsiteX433" fmla="*/ 131917 w 401279"/>
                <a:gd name="connsiteY433" fmla="*/ 432965 h 448879"/>
                <a:gd name="connsiteX434" fmla="*/ 133748 w 401279"/>
                <a:gd name="connsiteY434" fmla="*/ 432965 h 448879"/>
                <a:gd name="connsiteX435" fmla="*/ 133169 w 401279"/>
                <a:gd name="connsiteY435" fmla="*/ 433804 h 448879"/>
                <a:gd name="connsiteX436" fmla="*/ 133581 w 401279"/>
                <a:gd name="connsiteY436" fmla="*/ 434622 h 448879"/>
                <a:gd name="connsiteX437" fmla="*/ 135412 w 401279"/>
                <a:gd name="connsiteY437" fmla="*/ 434622 h 448879"/>
                <a:gd name="connsiteX438" fmla="*/ 134833 w 401279"/>
                <a:gd name="connsiteY438" fmla="*/ 435462 h 448879"/>
                <a:gd name="connsiteX439" fmla="*/ 135246 w 401279"/>
                <a:gd name="connsiteY439" fmla="*/ 436279 h 448879"/>
                <a:gd name="connsiteX440" fmla="*/ 137077 w 401279"/>
                <a:gd name="connsiteY440" fmla="*/ 436279 h 448879"/>
                <a:gd name="connsiteX441" fmla="*/ 136498 w 401279"/>
                <a:gd name="connsiteY441" fmla="*/ 437119 h 448879"/>
                <a:gd name="connsiteX442" fmla="*/ 136911 w 401279"/>
                <a:gd name="connsiteY442" fmla="*/ 437937 h 448879"/>
                <a:gd name="connsiteX443" fmla="*/ 138742 w 401279"/>
                <a:gd name="connsiteY443" fmla="*/ 437937 h 448879"/>
                <a:gd name="connsiteX444" fmla="*/ 138163 w 401279"/>
                <a:gd name="connsiteY444" fmla="*/ 438776 h 448879"/>
                <a:gd name="connsiteX445" fmla="*/ 138575 w 401279"/>
                <a:gd name="connsiteY445" fmla="*/ 439594 h 448879"/>
                <a:gd name="connsiteX446" fmla="*/ 140406 w 401279"/>
                <a:gd name="connsiteY446" fmla="*/ 439594 h 448879"/>
                <a:gd name="connsiteX447" fmla="*/ 139827 w 401279"/>
                <a:gd name="connsiteY447" fmla="*/ 440434 h 448879"/>
                <a:gd name="connsiteX448" fmla="*/ 140240 w 401279"/>
                <a:gd name="connsiteY448" fmla="*/ 441252 h 448879"/>
                <a:gd name="connsiteX449" fmla="*/ 142071 w 401279"/>
                <a:gd name="connsiteY449" fmla="*/ 441252 h 448879"/>
                <a:gd name="connsiteX450" fmla="*/ 141492 w 401279"/>
                <a:gd name="connsiteY450" fmla="*/ 442091 h 448879"/>
                <a:gd name="connsiteX451" fmla="*/ 141904 w 401279"/>
                <a:gd name="connsiteY451" fmla="*/ 442909 h 448879"/>
                <a:gd name="connsiteX452" fmla="*/ 143735 w 401279"/>
                <a:gd name="connsiteY452" fmla="*/ 442909 h 448879"/>
                <a:gd name="connsiteX453" fmla="*/ 143156 w 401279"/>
                <a:gd name="connsiteY453" fmla="*/ 443748 h 448879"/>
                <a:gd name="connsiteX454" fmla="*/ 143569 w 401279"/>
                <a:gd name="connsiteY454" fmla="*/ 444566 h 448879"/>
                <a:gd name="connsiteX455" fmla="*/ 145400 w 401279"/>
                <a:gd name="connsiteY455" fmla="*/ 444566 h 448879"/>
                <a:gd name="connsiteX456" fmla="*/ 144821 w 401279"/>
                <a:gd name="connsiteY456" fmla="*/ 445406 h 448879"/>
                <a:gd name="connsiteX457" fmla="*/ 145234 w 401279"/>
                <a:gd name="connsiteY457" fmla="*/ 446231 h 448879"/>
                <a:gd name="connsiteX458" fmla="*/ 147065 w 401279"/>
                <a:gd name="connsiteY458" fmla="*/ 446231 h 448879"/>
                <a:gd name="connsiteX459" fmla="*/ 146486 w 401279"/>
                <a:gd name="connsiteY459" fmla="*/ 447070 h 448879"/>
                <a:gd name="connsiteX460" fmla="*/ 146898 w 401279"/>
                <a:gd name="connsiteY460" fmla="*/ 447896 h 448879"/>
                <a:gd name="connsiteX461" fmla="*/ 148729 w 401279"/>
                <a:gd name="connsiteY461" fmla="*/ 447896 h 448879"/>
                <a:gd name="connsiteX462" fmla="*/ 148150 w 401279"/>
                <a:gd name="connsiteY462" fmla="*/ 448735 h 448879"/>
                <a:gd name="connsiteX463" fmla="*/ 148223 w 401279"/>
                <a:gd name="connsiteY463" fmla="*/ 448880 h 448879"/>
                <a:gd name="connsiteX464" fmla="*/ 401279 w 401279"/>
                <a:gd name="connsiteY464" fmla="*/ 219265 h 448879"/>
                <a:gd name="connsiteX465" fmla="*/ 400599 w 401279"/>
                <a:gd name="connsiteY465" fmla="*/ 218585 h 448879"/>
                <a:gd name="connsiteX466" fmla="*/ 398934 w 401279"/>
                <a:gd name="connsiteY466" fmla="*/ 216920 h 4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</a:cxnLst>
              <a:rect l="l" t="t" r="r" b="b"/>
              <a:pathLst>
                <a:path w="401279" h="448879">
                  <a:moveTo>
                    <a:pt x="398913" y="217405"/>
                  </a:moveTo>
                  <a:cubicBezTo>
                    <a:pt x="398370" y="216848"/>
                    <a:pt x="397813" y="216291"/>
                    <a:pt x="397248" y="215741"/>
                  </a:cubicBezTo>
                  <a:cubicBezTo>
                    <a:pt x="396705" y="215183"/>
                    <a:pt x="396148" y="214626"/>
                    <a:pt x="395584" y="214076"/>
                  </a:cubicBezTo>
                  <a:cubicBezTo>
                    <a:pt x="395041" y="213519"/>
                    <a:pt x="394483" y="212961"/>
                    <a:pt x="393919" y="212411"/>
                  </a:cubicBezTo>
                  <a:cubicBezTo>
                    <a:pt x="393376" y="211854"/>
                    <a:pt x="392819" y="211297"/>
                    <a:pt x="392254" y="210747"/>
                  </a:cubicBezTo>
                  <a:cubicBezTo>
                    <a:pt x="391711" y="210189"/>
                    <a:pt x="391154" y="209632"/>
                    <a:pt x="390590" y="209082"/>
                  </a:cubicBezTo>
                  <a:cubicBezTo>
                    <a:pt x="390047" y="208525"/>
                    <a:pt x="389490" y="207968"/>
                    <a:pt x="388925" y="207417"/>
                  </a:cubicBezTo>
                  <a:cubicBezTo>
                    <a:pt x="388382" y="206860"/>
                    <a:pt x="387825" y="206303"/>
                    <a:pt x="387261" y="205753"/>
                  </a:cubicBezTo>
                  <a:cubicBezTo>
                    <a:pt x="386718" y="205196"/>
                    <a:pt x="386160" y="204638"/>
                    <a:pt x="385596" y="204088"/>
                  </a:cubicBezTo>
                  <a:cubicBezTo>
                    <a:pt x="385053" y="203531"/>
                    <a:pt x="384496" y="202974"/>
                    <a:pt x="383931" y="202424"/>
                  </a:cubicBezTo>
                  <a:cubicBezTo>
                    <a:pt x="383388" y="201866"/>
                    <a:pt x="382831" y="201309"/>
                    <a:pt x="382267" y="200759"/>
                  </a:cubicBezTo>
                  <a:cubicBezTo>
                    <a:pt x="381724" y="200202"/>
                    <a:pt x="381167" y="199644"/>
                    <a:pt x="380602" y="199094"/>
                  </a:cubicBezTo>
                  <a:cubicBezTo>
                    <a:pt x="380059" y="198537"/>
                    <a:pt x="379502" y="197980"/>
                    <a:pt x="378937" y="197430"/>
                  </a:cubicBezTo>
                  <a:cubicBezTo>
                    <a:pt x="378395" y="196873"/>
                    <a:pt x="377837" y="196315"/>
                    <a:pt x="377273" y="195765"/>
                  </a:cubicBezTo>
                  <a:cubicBezTo>
                    <a:pt x="376730" y="195208"/>
                    <a:pt x="376173" y="194651"/>
                    <a:pt x="375608" y="194101"/>
                  </a:cubicBezTo>
                  <a:cubicBezTo>
                    <a:pt x="375065" y="193543"/>
                    <a:pt x="374508" y="192986"/>
                    <a:pt x="373944" y="192436"/>
                  </a:cubicBezTo>
                  <a:cubicBezTo>
                    <a:pt x="373401" y="191879"/>
                    <a:pt x="372844" y="191321"/>
                    <a:pt x="372279" y="190771"/>
                  </a:cubicBezTo>
                  <a:cubicBezTo>
                    <a:pt x="371736" y="190214"/>
                    <a:pt x="371179" y="189657"/>
                    <a:pt x="370614" y="189107"/>
                  </a:cubicBezTo>
                  <a:cubicBezTo>
                    <a:pt x="370072" y="188549"/>
                    <a:pt x="369514" y="187992"/>
                    <a:pt x="368950" y="187442"/>
                  </a:cubicBezTo>
                  <a:cubicBezTo>
                    <a:pt x="368407" y="186885"/>
                    <a:pt x="367850" y="186328"/>
                    <a:pt x="367285" y="185778"/>
                  </a:cubicBezTo>
                  <a:cubicBezTo>
                    <a:pt x="366742" y="185220"/>
                    <a:pt x="366185" y="184663"/>
                    <a:pt x="365621" y="184113"/>
                  </a:cubicBezTo>
                  <a:cubicBezTo>
                    <a:pt x="365078" y="183556"/>
                    <a:pt x="364520" y="182998"/>
                    <a:pt x="363956" y="182448"/>
                  </a:cubicBezTo>
                  <a:cubicBezTo>
                    <a:pt x="363413" y="181891"/>
                    <a:pt x="362856" y="181334"/>
                    <a:pt x="362291" y="180784"/>
                  </a:cubicBezTo>
                  <a:cubicBezTo>
                    <a:pt x="361749" y="180226"/>
                    <a:pt x="361191" y="179669"/>
                    <a:pt x="360627" y="179119"/>
                  </a:cubicBezTo>
                  <a:cubicBezTo>
                    <a:pt x="360084" y="178562"/>
                    <a:pt x="359527" y="178005"/>
                    <a:pt x="358962" y="177455"/>
                  </a:cubicBezTo>
                  <a:cubicBezTo>
                    <a:pt x="358419" y="176897"/>
                    <a:pt x="357862" y="176340"/>
                    <a:pt x="357298" y="175790"/>
                  </a:cubicBezTo>
                  <a:cubicBezTo>
                    <a:pt x="356755" y="175233"/>
                    <a:pt x="356197" y="174675"/>
                    <a:pt x="355633" y="174125"/>
                  </a:cubicBezTo>
                  <a:cubicBezTo>
                    <a:pt x="355090" y="173568"/>
                    <a:pt x="354533" y="173011"/>
                    <a:pt x="353968" y="172461"/>
                  </a:cubicBezTo>
                  <a:cubicBezTo>
                    <a:pt x="353426" y="171903"/>
                    <a:pt x="352868" y="171346"/>
                    <a:pt x="352304" y="170796"/>
                  </a:cubicBezTo>
                  <a:cubicBezTo>
                    <a:pt x="351761" y="170239"/>
                    <a:pt x="351204" y="169682"/>
                    <a:pt x="350639" y="169131"/>
                  </a:cubicBezTo>
                  <a:cubicBezTo>
                    <a:pt x="350096" y="168574"/>
                    <a:pt x="349539" y="168017"/>
                    <a:pt x="348974" y="167467"/>
                  </a:cubicBezTo>
                  <a:cubicBezTo>
                    <a:pt x="348432" y="166910"/>
                    <a:pt x="347874" y="166352"/>
                    <a:pt x="347310" y="165802"/>
                  </a:cubicBezTo>
                  <a:cubicBezTo>
                    <a:pt x="346767" y="165245"/>
                    <a:pt x="346210" y="164688"/>
                    <a:pt x="345645" y="164138"/>
                  </a:cubicBezTo>
                  <a:cubicBezTo>
                    <a:pt x="345102" y="163580"/>
                    <a:pt x="344545" y="163023"/>
                    <a:pt x="343981" y="162473"/>
                  </a:cubicBezTo>
                  <a:cubicBezTo>
                    <a:pt x="343438" y="161916"/>
                    <a:pt x="342881" y="161358"/>
                    <a:pt x="342316" y="160808"/>
                  </a:cubicBezTo>
                  <a:cubicBezTo>
                    <a:pt x="341773" y="160251"/>
                    <a:pt x="341216" y="159694"/>
                    <a:pt x="340651" y="159144"/>
                  </a:cubicBezTo>
                  <a:cubicBezTo>
                    <a:pt x="340109" y="158587"/>
                    <a:pt x="339551" y="158029"/>
                    <a:pt x="338987" y="157479"/>
                  </a:cubicBezTo>
                  <a:cubicBezTo>
                    <a:pt x="338444" y="156922"/>
                    <a:pt x="337887" y="156365"/>
                    <a:pt x="337322" y="155815"/>
                  </a:cubicBezTo>
                  <a:cubicBezTo>
                    <a:pt x="336779" y="155257"/>
                    <a:pt x="336222" y="154700"/>
                    <a:pt x="335658" y="154150"/>
                  </a:cubicBezTo>
                  <a:cubicBezTo>
                    <a:pt x="335115" y="153593"/>
                    <a:pt x="334557" y="153035"/>
                    <a:pt x="333993" y="152485"/>
                  </a:cubicBezTo>
                  <a:cubicBezTo>
                    <a:pt x="333450" y="151928"/>
                    <a:pt x="332893" y="151371"/>
                    <a:pt x="332328" y="150821"/>
                  </a:cubicBezTo>
                  <a:cubicBezTo>
                    <a:pt x="331786" y="150263"/>
                    <a:pt x="331228" y="149706"/>
                    <a:pt x="330664" y="149156"/>
                  </a:cubicBezTo>
                  <a:cubicBezTo>
                    <a:pt x="330121" y="148599"/>
                    <a:pt x="329564" y="148042"/>
                    <a:pt x="328999" y="147492"/>
                  </a:cubicBezTo>
                  <a:cubicBezTo>
                    <a:pt x="328456" y="146934"/>
                    <a:pt x="327899" y="146377"/>
                    <a:pt x="327335" y="145827"/>
                  </a:cubicBezTo>
                  <a:cubicBezTo>
                    <a:pt x="326792" y="145270"/>
                    <a:pt x="326234" y="144712"/>
                    <a:pt x="325670" y="144162"/>
                  </a:cubicBezTo>
                  <a:cubicBezTo>
                    <a:pt x="325127" y="143605"/>
                    <a:pt x="324570" y="143048"/>
                    <a:pt x="324005" y="142498"/>
                  </a:cubicBezTo>
                  <a:cubicBezTo>
                    <a:pt x="323463" y="141940"/>
                    <a:pt x="322905" y="141383"/>
                    <a:pt x="322341" y="140833"/>
                  </a:cubicBezTo>
                  <a:cubicBezTo>
                    <a:pt x="321798" y="140276"/>
                    <a:pt x="321241" y="139719"/>
                    <a:pt x="320676" y="139169"/>
                  </a:cubicBezTo>
                  <a:cubicBezTo>
                    <a:pt x="320133" y="138611"/>
                    <a:pt x="319576" y="138054"/>
                    <a:pt x="319012" y="137504"/>
                  </a:cubicBezTo>
                  <a:cubicBezTo>
                    <a:pt x="318469" y="136947"/>
                    <a:pt x="317911" y="136389"/>
                    <a:pt x="317347" y="135839"/>
                  </a:cubicBezTo>
                  <a:cubicBezTo>
                    <a:pt x="316804" y="135282"/>
                    <a:pt x="316247" y="134725"/>
                    <a:pt x="315682" y="134175"/>
                  </a:cubicBezTo>
                  <a:cubicBezTo>
                    <a:pt x="315139" y="133617"/>
                    <a:pt x="314582" y="133060"/>
                    <a:pt x="314018" y="132510"/>
                  </a:cubicBezTo>
                  <a:cubicBezTo>
                    <a:pt x="313475" y="131953"/>
                    <a:pt x="312918" y="131396"/>
                    <a:pt x="312353" y="130845"/>
                  </a:cubicBezTo>
                  <a:cubicBezTo>
                    <a:pt x="311810" y="130288"/>
                    <a:pt x="311253" y="129731"/>
                    <a:pt x="310688" y="129181"/>
                  </a:cubicBezTo>
                  <a:cubicBezTo>
                    <a:pt x="310146" y="128624"/>
                    <a:pt x="309588" y="128066"/>
                    <a:pt x="309024" y="127516"/>
                  </a:cubicBezTo>
                  <a:cubicBezTo>
                    <a:pt x="308481" y="126959"/>
                    <a:pt x="307924" y="126402"/>
                    <a:pt x="307359" y="125852"/>
                  </a:cubicBezTo>
                  <a:cubicBezTo>
                    <a:pt x="306816" y="125294"/>
                    <a:pt x="306259" y="124737"/>
                    <a:pt x="305695" y="124187"/>
                  </a:cubicBezTo>
                  <a:cubicBezTo>
                    <a:pt x="305152" y="123630"/>
                    <a:pt x="304595" y="123072"/>
                    <a:pt x="304030" y="122522"/>
                  </a:cubicBezTo>
                  <a:cubicBezTo>
                    <a:pt x="303487" y="121965"/>
                    <a:pt x="302930" y="121408"/>
                    <a:pt x="302365" y="120858"/>
                  </a:cubicBezTo>
                  <a:cubicBezTo>
                    <a:pt x="301823" y="120301"/>
                    <a:pt x="301265" y="119743"/>
                    <a:pt x="300701" y="119193"/>
                  </a:cubicBezTo>
                  <a:cubicBezTo>
                    <a:pt x="300158" y="118636"/>
                    <a:pt x="299601" y="118079"/>
                    <a:pt x="299036" y="117529"/>
                  </a:cubicBezTo>
                  <a:cubicBezTo>
                    <a:pt x="298493" y="116971"/>
                    <a:pt x="297936" y="116414"/>
                    <a:pt x="297372" y="115864"/>
                  </a:cubicBezTo>
                  <a:cubicBezTo>
                    <a:pt x="296829" y="115307"/>
                    <a:pt x="296271" y="114749"/>
                    <a:pt x="295707" y="114199"/>
                  </a:cubicBezTo>
                  <a:cubicBezTo>
                    <a:pt x="295164" y="113642"/>
                    <a:pt x="294607" y="113085"/>
                    <a:pt x="294042" y="112535"/>
                  </a:cubicBezTo>
                  <a:cubicBezTo>
                    <a:pt x="293500" y="111977"/>
                    <a:pt x="292942" y="111420"/>
                    <a:pt x="292378" y="110870"/>
                  </a:cubicBezTo>
                  <a:cubicBezTo>
                    <a:pt x="291835" y="110313"/>
                    <a:pt x="291278" y="109756"/>
                    <a:pt x="290713" y="109206"/>
                  </a:cubicBezTo>
                  <a:cubicBezTo>
                    <a:pt x="290170" y="108648"/>
                    <a:pt x="289613" y="108091"/>
                    <a:pt x="289049" y="107541"/>
                  </a:cubicBezTo>
                  <a:cubicBezTo>
                    <a:pt x="288506" y="106984"/>
                    <a:pt x="287948" y="106426"/>
                    <a:pt x="287384" y="105876"/>
                  </a:cubicBezTo>
                  <a:cubicBezTo>
                    <a:pt x="286841" y="105319"/>
                    <a:pt x="286284" y="104762"/>
                    <a:pt x="285719" y="104212"/>
                  </a:cubicBezTo>
                  <a:cubicBezTo>
                    <a:pt x="285177" y="103654"/>
                    <a:pt x="284619" y="103097"/>
                    <a:pt x="284055" y="102547"/>
                  </a:cubicBezTo>
                  <a:cubicBezTo>
                    <a:pt x="283512" y="101990"/>
                    <a:pt x="282955" y="101433"/>
                    <a:pt x="282390" y="100883"/>
                  </a:cubicBezTo>
                  <a:cubicBezTo>
                    <a:pt x="281847" y="100325"/>
                    <a:pt x="281290" y="99768"/>
                    <a:pt x="280725" y="99218"/>
                  </a:cubicBezTo>
                  <a:cubicBezTo>
                    <a:pt x="280183" y="98661"/>
                    <a:pt x="279625" y="98103"/>
                    <a:pt x="279061" y="97553"/>
                  </a:cubicBezTo>
                  <a:cubicBezTo>
                    <a:pt x="278518" y="96996"/>
                    <a:pt x="277961" y="96439"/>
                    <a:pt x="277396" y="95889"/>
                  </a:cubicBezTo>
                  <a:cubicBezTo>
                    <a:pt x="276853" y="95331"/>
                    <a:pt x="276296" y="94774"/>
                    <a:pt x="275732" y="94224"/>
                  </a:cubicBezTo>
                  <a:cubicBezTo>
                    <a:pt x="275189" y="93667"/>
                    <a:pt x="274632" y="93110"/>
                    <a:pt x="274067" y="92559"/>
                  </a:cubicBezTo>
                  <a:cubicBezTo>
                    <a:pt x="273524" y="92002"/>
                    <a:pt x="272967" y="91445"/>
                    <a:pt x="272402" y="90895"/>
                  </a:cubicBezTo>
                  <a:cubicBezTo>
                    <a:pt x="271860" y="90338"/>
                    <a:pt x="271302" y="89780"/>
                    <a:pt x="270738" y="89230"/>
                  </a:cubicBezTo>
                  <a:cubicBezTo>
                    <a:pt x="270195" y="88673"/>
                    <a:pt x="269638" y="88116"/>
                    <a:pt x="269073" y="87566"/>
                  </a:cubicBezTo>
                  <a:cubicBezTo>
                    <a:pt x="268530" y="87008"/>
                    <a:pt x="267973" y="86451"/>
                    <a:pt x="267409" y="85901"/>
                  </a:cubicBezTo>
                  <a:cubicBezTo>
                    <a:pt x="266866" y="85344"/>
                    <a:pt x="266309" y="84786"/>
                    <a:pt x="265744" y="84236"/>
                  </a:cubicBezTo>
                  <a:cubicBezTo>
                    <a:pt x="265201" y="83679"/>
                    <a:pt x="264644" y="83122"/>
                    <a:pt x="264079" y="82572"/>
                  </a:cubicBezTo>
                  <a:cubicBezTo>
                    <a:pt x="263537" y="82015"/>
                    <a:pt x="262979" y="81457"/>
                    <a:pt x="262415" y="80907"/>
                  </a:cubicBezTo>
                  <a:cubicBezTo>
                    <a:pt x="261872" y="80350"/>
                    <a:pt x="261315" y="79793"/>
                    <a:pt x="260750" y="79243"/>
                  </a:cubicBezTo>
                  <a:cubicBezTo>
                    <a:pt x="260207" y="78685"/>
                    <a:pt x="259650" y="78128"/>
                    <a:pt x="259086" y="77578"/>
                  </a:cubicBezTo>
                  <a:cubicBezTo>
                    <a:pt x="258543" y="77021"/>
                    <a:pt x="257986" y="76463"/>
                    <a:pt x="257421" y="75913"/>
                  </a:cubicBezTo>
                  <a:cubicBezTo>
                    <a:pt x="256878" y="75356"/>
                    <a:pt x="256321" y="74799"/>
                    <a:pt x="255756" y="74249"/>
                  </a:cubicBezTo>
                  <a:cubicBezTo>
                    <a:pt x="255214" y="73692"/>
                    <a:pt x="254656" y="73134"/>
                    <a:pt x="254092" y="72584"/>
                  </a:cubicBezTo>
                  <a:cubicBezTo>
                    <a:pt x="253549" y="72027"/>
                    <a:pt x="252992" y="71470"/>
                    <a:pt x="252427" y="70920"/>
                  </a:cubicBezTo>
                  <a:cubicBezTo>
                    <a:pt x="251884" y="70362"/>
                    <a:pt x="251327" y="69805"/>
                    <a:pt x="250762" y="69255"/>
                  </a:cubicBezTo>
                  <a:cubicBezTo>
                    <a:pt x="250220" y="68698"/>
                    <a:pt x="249662" y="68140"/>
                    <a:pt x="249098" y="67590"/>
                  </a:cubicBezTo>
                  <a:cubicBezTo>
                    <a:pt x="248555" y="67033"/>
                    <a:pt x="247998" y="66476"/>
                    <a:pt x="247433" y="65926"/>
                  </a:cubicBezTo>
                  <a:cubicBezTo>
                    <a:pt x="246890" y="65368"/>
                    <a:pt x="246333" y="64811"/>
                    <a:pt x="245769" y="64261"/>
                  </a:cubicBezTo>
                  <a:cubicBezTo>
                    <a:pt x="245226" y="63704"/>
                    <a:pt x="244669" y="63147"/>
                    <a:pt x="244104" y="62597"/>
                  </a:cubicBezTo>
                  <a:cubicBezTo>
                    <a:pt x="243561" y="62039"/>
                    <a:pt x="243004" y="61482"/>
                    <a:pt x="242439" y="60932"/>
                  </a:cubicBezTo>
                  <a:cubicBezTo>
                    <a:pt x="241897" y="60375"/>
                    <a:pt x="241339" y="59817"/>
                    <a:pt x="240775" y="59267"/>
                  </a:cubicBezTo>
                  <a:cubicBezTo>
                    <a:pt x="240232" y="58710"/>
                    <a:pt x="239675" y="58153"/>
                    <a:pt x="239110" y="57603"/>
                  </a:cubicBezTo>
                  <a:cubicBezTo>
                    <a:pt x="238567" y="57045"/>
                    <a:pt x="238010" y="56488"/>
                    <a:pt x="237446" y="55938"/>
                  </a:cubicBezTo>
                  <a:cubicBezTo>
                    <a:pt x="236903" y="55381"/>
                    <a:pt x="236346" y="54824"/>
                    <a:pt x="235781" y="54273"/>
                  </a:cubicBezTo>
                  <a:cubicBezTo>
                    <a:pt x="235238" y="53716"/>
                    <a:pt x="234681" y="53159"/>
                    <a:pt x="234116" y="52609"/>
                  </a:cubicBezTo>
                  <a:cubicBezTo>
                    <a:pt x="233574" y="52052"/>
                    <a:pt x="233016" y="51494"/>
                    <a:pt x="232452" y="50944"/>
                  </a:cubicBezTo>
                  <a:cubicBezTo>
                    <a:pt x="231909" y="50387"/>
                    <a:pt x="231352" y="49830"/>
                    <a:pt x="230787" y="49280"/>
                  </a:cubicBezTo>
                  <a:cubicBezTo>
                    <a:pt x="230244" y="48722"/>
                    <a:pt x="229687" y="48165"/>
                    <a:pt x="229123" y="47615"/>
                  </a:cubicBezTo>
                  <a:cubicBezTo>
                    <a:pt x="228580" y="47058"/>
                    <a:pt x="228023" y="46500"/>
                    <a:pt x="227458" y="45950"/>
                  </a:cubicBezTo>
                  <a:cubicBezTo>
                    <a:pt x="226915" y="45393"/>
                    <a:pt x="226358" y="44836"/>
                    <a:pt x="225793" y="44286"/>
                  </a:cubicBezTo>
                  <a:cubicBezTo>
                    <a:pt x="225251" y="43729"/>
                    <a:pt x="224693" y="43171"/>
                    <a:pt x="224129" y="42621"/>
                  </a:cubicBezTo>
                  <a:cubicBezTo>
                    <a:pt x="223586" y="42064"/>
                    <a:pt x="223029" y="41507"/>
                    <a:pt x="222464" y="40957"/>
                  </a:cubicBezTo>
                  <a:cubicBezTo>
                    <a:pt x="221921" y="40399"/>
                    <a:pt x="221364" y="39842"/>
                    <a:pt x="220800" y="39292"/>
                  </a:cubicBezTo>
                  <a:cubicBezTo>
                    <a:pt x="220257" y="38735"/>
                    <a:pt x="219699" y="38177"/>
                    <a:pt x="219135" y="37627"/>
                  </a:cubicBezTo>
                  <a:cubicBezTo>
                    <a:pt x="218592" y="37070"/>
                    <a:pt x="218035" y="36513"/>
                    <a:pt x="217470" y="35963"/>
                  </a:cubicBezTo>
                  <a:cubicBezTo>
                    <a:pt x="216928" y="35406"/>
                    <a:pt x="216370" y="34848"/>
                    <a:pt x="215806" y="34298"/>
                  </a:cubicBezTo>
                  <a:cubicBezTo>
                    <a:pt x="215263" y="33741"/>
                    <a:pt x="214706" y="33184"/>
                    <a:pt x="214141" y="32634"/>
                  </a:cubicBezTo>
                  <a:cubicBezTo>
                    <a:pt x="195418" y="13396"/>
                    <a:pt x="165021" y="0"/>
                    <a:pt x="119881" y="0"/>
                  </a:cubicBezTo>
                  <a:cubicBezTo>
                    <a:pt x="79221" y="0"/>
                    <a:pt x="44720" y="10675"/>
                    <a:pt x="18028" y="23001"/>
                  </a:cubicBezTo>
                  <a:lnTo>
                    <a:pt x="18028" y="114996"/>
                  </a:lnTo>
                  <a:cubicBezTo>
                    <a:pt x="18571" y="114757"/>
                    <a:pt x="19136" y="114518"/>
                    <a:pt x="19693" y="114279"/>
                  </a:cubicBezTo>
                  <a:lnTo>
                    <a:pt x="19693" y="116660"/>
                  </a:lnTo>
                  <a:cubicBezTo>
                    <a:pt x="20236" y="116421"/>
                    <a:pt x="20800" y="116182"/>
                    <a:pt x="21358" y="115944"/>
                  </a:cubicBezTo>
                  <a:lnTo>
                    <a:pt x="21358" y="118325"/>
                  </a:lnTo>
                  <a:cubicBezTo>
                    <a:pt x="21900" y="118086"/>
                    <a:pt x="22465" y="117847"/>
                    <a:pt x="23022" y="117608"/>
                  </a:cubicBezTo>
                  <a:lnTo>
                    <a:pt x="23022" y="119989"/>
                  </a:lnTo>
                  <a:cubicBezTo>
                    <a:pt x="23558" y="119750"/>
                    <a:pt x="24130" y="119512"/>
                    <a:pt x="24687" y="119273"/>
                  </a:cubicBezTo>
                  <a:lnTo>
                    <a:pt x="24687" y="121654"/>
                  </a:lnTo>
                  <a:cubicBezTo>
                    <a:pt x="25230" y="121415"/>
                    <a:pt x="25794" y="121176"/>
                    <a:pt x="26352" y="120937"/>
                  </a:cubicBezTo>
                  <a:lnTo>
                    <a:pt x="26352" y="123319"/>
                  </a:lnTo>
                  <a:cubicBezTo>
                    <a:pt x="26894" y="123080"/>
                    <a:pt x="27459" y="122841"/>
                    <a:pt x="28016" y="122602"/>
                  </a:cubicBezTo>
                  <a:lnTo>
                    <a:pt x="28016" y="124983"/>
                  </a:lnTo>
                  <a:cubicBezTo>
                    <a:pt x="28559" y="124744"/>
                    <a:pt x="29123" y="124505"/>
                    <a:pt x="29681" y="124267"/>
                  </a:cubicBezTo>
                  <a:lnTo>
                    <a:pt x="29681" y="126648"/>
                  </a:lnTo>
                  <a:cubicBezTo>
                    <a:pt x="30224" y="126409"/>
                    <a:pt x="30788" y="126170"/>
                    <a:pt x="31345" y="125931"/>
                  </a:cubicBezTo>
                  <a:lnTo>
                    <a:pt x="31345" y="128312"/>
                  </a:lnTo>
                  <a:cubicBezTo>
                    <a:pt x="31888" y="128074"/>
                    <a:pt x="32453" y="127835"/>
                    <a:pt x="33010" y="127596"/>
                  </a:cubicBezTo>
                  <a:lnTo>
                    <a:pt x="33010" y="129977"/>
                  </a:lnTo>
                  <a:cubicBezTo>
                    <a:pt x="33553" y="129738"/>
                    <a:pt x="34117" y="129499"/>
                    <a:pt x="34675" y="129260"/>
                  </a:cubicBezTo>
                  <a:lnTo>
                    <a:pt x="34675" y="131642"/>
                  </a:lnTo>
                  <a:cubicBezTo>
                    <a:pt x="35217" y="131403"/>
                    <a:pt x="35782" y="131164"/>
                    <a:pt x="36339" y="130925"/>
                  </a:cubicBezTo>
                  <a:lnTo>
                    <a:pt x="36339" y="133306"/>
                  </a:lnTo>
                  <a:cubicBezTo>
                    <a:pt x="36875" y="133067"/>
                    <a:pt x="37446" y="132829"/>
                    <a:pt x="38004" y="132590"/>
                  </a:cubicBezTo>
                  <a:lnTo>
                    <a:pt x="38004" y="134971"/>
                  </a:lnTo>
                  <a:cubicBezTo>
                    <a:pt x="38547" y="134732"/>
                    <a:pt x="39111" y="134493"/>
                    <a:pt x="39668" y="134254"/>
                  </a:cubicBezTo>
                  <a:lnTo>
                    <a:pt x="39668" y="136635"/>
                  </a:lnTo>
                  <a:cubicBezTo>
                    <a:pt x="40211" y="136397"/>
                    <a:pt x="40776" y="136158"/>
                    <a:pt x="41333" y="135919"/>
                  </a:cubicBezTo>
                  <a:lnTo>
                    <a:pt x="41333" y="138300"/>
                  </a:lnTo>
                  <a:cubicBezTo>
                    <a:pt x="41876" y="138061"/>
                    <a:pt x="42440" y="137822"/>
                    <a:pt x="42998" y="137584"/>
                  </a:cubicBezTo>
                  <a:lnTo>
                    <a:pt x="42998" y="139965"/>
                  </a:lnTo>
                  <a:cubicBezTo>
                    <a:pt x="43540" y="139726"/>
                    <a:pt x="44105" y="139487"/>
                    <a:pt x="44662" y="139248"/>
                  </a:cubicBezTo>
                  <a:lnTo>
                    <a:pt x="44662" y="141629"/>
                  </a:lnTo>
                  <a:cubicBezTo>
                    <a:pt x="45198" y="141390"/>
                    <a:pt x="45770" y="141152"/>
                    <a:pt x="46327" y="140913"/>
                  </a:cubicBezTo>
                  <a:lnTo>
                    <a:pt x="46327" y="143294"/>
                  </a:lnTo>
                  <a:cubicBezTo>
                    <a:pt x="46870" y="143055"/>
                    <a:pt x="47434" y="142816"/>
                    <a:pt x="47991" y="142577"/>
                  </a:cubicBezTo>
                  <a:lnTo>
                    <a:pt x="47991" y="144958"/>
                  </a:lnTo>
                  <a:cubicBezTo>
                    <a:pt x="48534" y="144720"/>
                    <a:pt x="49099" y="144481"/>
                    <a:pt x="49656" y="144242"/>
                  </a:cubicBezTo>
                  <a:lnTo>
                    <a:pt x="49656" y="146623"/>
                  </a:lnTo>
                  <a:cubicBezTo>
                    <a:pt x="50192" y="146384"/>
                    <a:pt x="50763" y="146145"/>
                    <a:pt x="51321" y="145907"/>
                  </a:cubicBezTo>
                  <a:lnTo>
                    <a:pt x="51321" y="148288"/>
                  </a:lnTo>
                  <a:cubicBezTo>
                    <a:pt x="51863" y="148049"/>
                    <a:pt x="52428" y="147810"/>
                    <a:pt x="52985" y="147571"/>
                  </a:cubicBezTo>
                  <a:lnTo>
                    <a:pt x="52985" y="149952"/>
                  </a:lnTo>
                  <a:cubicBezTo>
                    <a:pt x="53521" y="149713"/>
                    <a:pt x="54093" y="149475"/>
                    <a:pt x="54650" y="149236"/>
                  </a:cubicBezTo>
                  <a:lnTo>
                    <a:pt x="54650" y="151617"/>
                  </a:lnTo>
                  <a:cubicBezTo>
                    <a:pt x="55193" y="151378"/>
                    <a:pt x="55757" y="151139"/>
                    <a:pt x="56314" y="150900"/>
                  </a:cubicBezTo>
                  <a:lnTo>
                    <a:pt x="56314" y="153282"/>
                  </a:lnTo>
                  <a:cubicBezTo>
                    <a:pt x="56850" y="153043"/>
                    <a:pt x="57422" y="152804"/>
                    <a:pt x="57979" y="152565"/>
                  </a:cubicBezTo>
                  <a:lnTo>
                    <a:pt x="57979" y="154946"/>
                  </a:lnTo>
                  <a:cubicBezTo>
                    <a:pt x="58522" y="154707"/>
                    <a:pt x="59086" y="154468"/>
                    <a:pt x="59644" y="154230"/>
                  </a:cubicBezTo>
                  <a:lnTo>
                    <a:pt x="59644" y="156611"/>
                  </a:lnTo>
                  <a:cubicBezTo>
                    <a:pt x="60186" y="156372"/>
                    <a:pt x="60751" y="156133"/>
                    <a:pt x="61308" y="155894"/>
                  </a:cubicBezTo>
                  <a:lnTo>
                    <a:pt x="61308" y="158275"/>
                  </a:lnTo>
                  <a:cubicBezTo>
                    <a:pt x="61851" y="158037"/>
                    <a:pt x="62416" y="157798"/>
                    <a:pt x="62973" y="157559"/>
                  </a:cubicBezTo>
                  <a:lnTo>
                    <a:pt x="62973" y="159940"/>
                  </a:lnTo>
                  <a:cubicBezTo>
                    <a:pt x="63508" y="159701"/>
                    <a:pt x="64080" y="159462"/>
                    <a:pt x="64638" y="159223"/>
                  </a:cubicBezTo>
                  <a:lnTo>
                    <a:pt x="64638" y="161605"/>
                  </a:lnTo>
                  <a:cubicBezTo>
                    <a:pt x="65180" y="161366"/>
                    <a:pt x="65745" y="161127"/>
                    <a:pt x="66302" y="160888"/>
                  </a:cubicBezTo>
                  <a:lnTo>
                    <a:pt x="66302" y="163269"/>
                  </a:lnTo>
                  <a:cubicBezTo>
                    <a:pt x="66838" y="163030"/>
                    <a:pt x="67409" y="162791"/>
                    <a:pt x="67967" y="162553"/>
                  </a:cubicBezTo>
                  <a:lnTo>
                    <a:pt x="67967" y="164934"/>
                  </a:lnTo>
                  <a:cubicBezTo>
                    <a:pt x="68510" y="164695"/>
                    <a:pt x="69074" y="164456"/>
                    <a:pt x="69631" y="164217"/>
                  </a:cubicBezTo>
                  <a:lnTo>
                    <a:pt x="69631" y="166598"/>
                  </a:lnTo>
                  <a:cubicBezTo>
                    <a:pt x="70174" y="166360"/>
                    <a:pt x="70739" y="166121"/>
                    <a:pt x="71296" y="165882"/>
                  </a:cubicBezTo>
                  <a:lnTo>
                    <a:pt x="71296" y="168263"/>
                  </a:lnTo>
                  <a:cubicBezTo>
                    <a:pt x="71839" y="168024"/>
                    <a:pt x="72403" y="167785"/>
                    <a:pt x="72961" y="167546"/>
                  </a:cubicBezTo>
                  <a:lnTo>
                    <a:pt x="72961" y="169928"/>
                  </a:lnTo>
                  <a:cubicBezTo>
                    <a:pt x="73503" y="169689"/>
                    <a:pt x="74068" y="169450"/>
                    <a:pt x="74625" y="169211"/>
                  </a:cubicBezTo>
                  <a:lnTo>
                    <a:pt x="74625" y="171592"/>
                  </a:lnTo>
                  <a:cubicBezTo>
                    <a:pt x="75161" y="171353"/>
                    <a:pt x="75732" y="171115"/>
                    <a:pt x="76290" y="170876"/>
                  </a:cubicBezTo>
                  <a:lnTo>
                    <a:pt x="76290" y="173257"/>
                  </a:lnTo>
                  <a:cubicBezTo>
                    <a:pt x="76833" y="173018"/>
                    <a:pt x="77397" y="172779"/>
                    <a:pt x="77954" y="172540"/>
                  </a:cubicBezTo>
                  <a:lnTo>
                    <a:pt x="77954" y="174921"/>
                  </a:lnTo>
                  <a:cubicBezTo>
                    <a:pt x="78490" y="174683"/>
                    <a:pt x="79062" y="174444"/>
                    <a:pt x="79619" y="174205"/>
                  </a:cubicBezTo>
                  <a:lnTo>
                    <a:pt x="79619" y="176586"/>
                  </a:lnTo>
                  <a:cubicBezTo>
                    <a:pt x="80162" y="176347"/>
                    <a:pt x="80726" y="176108"/>
                    <a:pt x="81284" y="175870"/>
                  </a:cubicBezTo>
                  <a:lnTo>
                    <a:pt x="81284" y="178251"/>
                  </a:lnTo>
                  <a:cubicBezTo>
                    <a:pt x="81826" y="178012"/>
                    <a:pt x="82391" y="177773"/>
                    <a:pt x="82948" y="177534"/>
                  </a:cubicBezTo>
                  <a:lnTo>
                    <a:pt x="82948" y="179915"/>
                  </a:lnTo>
                  <a:cubicBezTo>
                    <a:pt x="83122" y="179843"/>
                    <a:pt x="83303" y="179763"/>
                    <a:pt x="83477" y="179691"/>
                  </a:cubicBezTo>
                  <a:cubicBezTo>
                    <a:pt x="82774" y="180711"/>
                    <a:pt x="82058" y="181754"/>
                    <a:pt x="81320" y="182810"/>
                  </a:cubicBezTo>
                  <a:lnTo>
                    <a:pt x="0" y="301092"/>
                  </a:lnTo>
                  <a:lnTo>
                    <a:pt x="413" y="301909"/>
                  </a:lnTo>
                  <a:lnTo>
                    <a:pt x="2244" y="301909"/>
                  </a:lnTo>
                  <a:lnTo>
                    <a:pt x="1665" y="302749"/>
                  </a:lnTo>
                  <a:lnTo>
                    <a:pt x="2077" y="303567"/>
                  </a:lnTo>
                  <a:lnTo>
                    <a:pt x="3908" y="303567"/>
                  </a:lnTo>
                  <a:lnTo>
                    <a:pt x="3329" y="304406"/>
                  </a:lnTo>
                  <a:lnTo>
                    <a:pt x="3742" y="305231"/>
                  </a:lnTo>
                  <a:lnTo>
                    <a:pt x="5573" y="305231"/>
                  </a:lnTo>
                  <a:lnTo>
                    <a:pt x="4994" y="306071"/>
                  </a:lnTo>
                  <a:lnTo>
                    <a:pt x="5406" y="306896"/>
                  </a:lnTo>
                  <a:lnTo>
                    <a:pt x="7237" y="306896"/>
                  </a:lnTo>
                  <a:cubicBezTo>
                    <a:pt x="7237" y="306896"/>
                    <a:pt x="6658" y="307735"/>
                    <a:pt x="6658" y="307735"/>
                  </a:cubicBezTo>
                  <a:lnTo>
                    <a:pt x="7071" y="308553"/>
                  </a:lnTo>
                  <a:lnTo>
                    <a:pt x="8902" y="308553"/>
                  </a:lnTo>
                  <a:cubicBezTo>
                    <a:pt x="8902" y="308553"/>
                    <a:pt x="8323" y="309393"/>
                    <a:pt x="8323" y="309393"/>
                  </a:cubicBezTo>
                  <a:lnTo>
                    <a:pt x="8736" y="310211"/>
                  </a:lnTo>
                  <a:lnTo>
                    <a:pt x="10567" y="310211"/>
                  </a:lnTo>
                  <a:cubicBezTo>
                    <a:pt x="10567" y="310211"/>
                    <a:pt x="9988" y="311050"/>
                    <a:pt x="9988" y="311050"/>
                  </a:cubicBezTo>
                  <a:lnTo>
                    <a:pt x="10400" y="311868"/>
                  </a:lnTo>
                  <a:lnTo>
                    <a:pt x="12231" y="311868"/>
                  </a:lnTo>
                  <a:lnTo>
                    <a:pt x="11652" y="312708"/>
                  </a:lnTo>
                  <a:lnTo>
                    <a:pt x="12065" y="313525"/>
                  </a:lnTo>
                  <a:lnTo>
                    <a:pt x="13896" y="313525"/>
                  </a:lnTo>
                  <a:lnTo>
                    <a:pt x="13317" y="314365"/>
                  </a:lnTo>
                  <a:lnTo>
                    <a:pt x="13729" y="315190"/>
                  </a:lnTo>
                  <a:lnTo>
                    <a:pt x="15560" y="315190"/>
                  </a:lnTo>
                  <a:lnTo>
                    <a:pt x="14982" y="316030"/>
                  </a:lnTo>
                  <a:lnTo>
                    <a:pt x="15394" y="316847"/>
                  </a:lnTo>
                  <a:lnTo>
                    <a:pt x="17225" y="316847"/>
                  </a:lnTo>
                  <a:lnTo>
                    <a:pt x="16646" y="317687"/>
                  </a:lnTo>
                  <a:lnTo>
                    <a:pt x="17059" y="318505"/>
                  </a:lnTo>
                  <a:lnTo>
                    <a:pt x="18890" y="318505"/>
                  </a:lnTo>
                  <a:lnTo>
                    <a:pt x="18311" y="319344"/>
                  </a:lnTo>
                  <a:lnTo>
                    <a:pt x="18723" y="320162"/>
                  </a:lnTo>
                  <a:lnTo>
                    <a:pt x="20554" y="320162"/>
                  </a:lnTo>
                  <a:lnTo>
                    <a:pt x="19975" y="321002"/>
                  </a:lnTo>
                  <a:lnTo>
                    <a:pt x="20388" y="321820"/>
                  </a:lnTo>
                  <a:lnTo>
                    <a:pt x="22219" y="321820"/>
                  </a:lnTo>
                  <a:lnTo>
                    <a:pt x="21640" y="322659"/>
                  </a:lnTo>
                  <a:lnTo>
                    <a:pt x="22053" y="323477"/>
                  </a:lnTo>
                  <a:lnTo>
                    <a:pt x="23884" y="323477"/>
                  </a:lnTo>
                  <a:cubicBezTo>
                    <a:pt x="23884" y="323477"/>
                    <a:pt x="23305" y="324316"/>
                    <a:pt x="23305" y="324316"/>
                  </a:cubicBezTo>
                  <a:lnTo>
                    <a:pt x="23717" y="325134"/>
                  </a:lnTo>
                  <a:lnTo>
                    <a:pt x="25548" y="325134"/>
                  </a:lnTo>
                  <a:cubicBezTo>
                    <a:pt x="25548" y="325134"/>
                    <a:pt x="24969" y="325974"/>
                    <a:pt x="24969" y="325974"/>
                  </a:cubicBezTo>
                  <a:lnTo>
                    <a:pt x="25382" y="326792"/>
                  </a:lnTo>
                  <a:lnTo>
                    <a:pt x="27213" y="326792"/>
                  </a:lnTo>
                  <a:cubicBezTo>
                    <a:pt x="27213" y="326792"/>
                    <a:pt x="26634" y="327631"/>
                    <a:pt x="26634" y="327631"/>
                  </a:cubicBezTo>
                  <a:lnTo>
                    <a:pt x="27046" y="328449"/>
                  </a:lnTo>
                  <a:lnTo>
                    <a:pt x="28877" y="328449"/>
                  </a:lnTo>
                  <a:lnTo>
                    <a:pt x="28298" y="329289"/>
                  </a:lnTo>
                  <a:lnTo>
                    <a:pt x="28711" y="330106"/>
                  </a:lnTo>
                  <a:lnTo>
                    <a:pt x="30542" y="330106"/>
                  </a:lnTo>
                  <a:lnTo>
                    <a:pt x="29963" y="330946"/>
                  </a:lnTo>
                  <a:lnTo>
                    <a:pt x="30376" y="331764"/>
                  </a:lnTo>
                  <a:lnTo>
                    <a:pt x="32207" y="331764"/>
                  </a:lnTo>
                  <a:lnTo>
                    <a:pt x="31628" y="332603"/>
                  </a:lnTo>
                  <a:lnTo>
                    <a:pt x="32040" y="333421"/>
                  </a:lnTo>
                  <a:lnTo>
                    <a:pt x="33871" y="333421"/>
                  </a:lnTo>
                  <a:cubicBezTo>
                    <a:pt x="33871" y="333421"/>
                    <a:pt x="33292" y="334261"/>
                    <a:pt x="33292" y="334261"/>
                  </a:cubicBezTo>
                  <a:lnTo>
                    <a:pt x="33705" y="335078"/>
                  </a:lnTo>
                  <a:lnTo>
                    <a:pt x="35536" y="335078"/>
                  </a:lnTo>
                  <a:cubicBezTo>
                    <a:pt x="35536" y="335078"/>
                    <a:pt x="34957" y="335918"/>
                    <a:pt x="34957" y="335918"/>
                  </a:cubicBezTo>
                  <a:lnTo>
                    <a:pt x="35369" y="336736"/>
                  </a:lnTo>
                  <a:lnTo>
                    <a:pt x="37200" y="336736"/>
                  </a:lnTo>
                  <a:cubicBezTo>
                    <a:pt x="37200" y="336736"/>
                    <a:pt x="36621" y="337575"/>
                    <a:pt x="36621" y="337575"/>
                  </a:cubicBezTo>
                  <a:lnTo>
                    <a:pt x="37034" y="338400"/>
                  </a:lnTo>
                  <a:lnTo>
                    <a:pt x="38865" y="338400"/>
                  </a:lnTo>
                  <a:lnTo>
                    <a:pt x="38286" y="339240"/>
                  </a:lnTo>
                  <a:lnTo>
                    <a:pt x="38699" y="340065"/>
                  </a:lnTo>
                  <a:lnTo>
                    <a:pt x="40530" y="340065"/>
                  </a:lnTo>
                  <a:lnTo>
                    <a:pt x="39951" y="340905"/>
                  </a:lnTo>
                  <a:lnTo>
                    <a:pt x="40363" y="341722"/>
                  </a:lnTo>
                  <a:lnTo>
                    <a:pt x="42194" y="341722"/>
                  </a:lnTo>
                  <a:lnTo>
                    <a:pt x="41615" y="342562"/>
                  </a:lnTo>
                  <a:lnTo>
                    <a:pt x="42028" y="343380"/>
                  </a:lnTo>
                  <a:lnTo>
                    <a:pt x="43859" y="343380"/>
                  </a:lnTo>
                  <a:cubicBezTo>
                    <a:pt x="43859" y="343380"/>
                    <a:pt x="43280" y="344219"/>
                    <a:pt x="43280" y="344219"/>
                  </a:cubicBezTo>
                  <a:lnTo>
                    <a:pt x="43692" y="345037"/>
                  </a:lnTo>
                  <a:lnTo>
                    <a:pt x="45523" y="345037"/>
                  </a:lnTo>
                  <a:lnTo>
                    <a:pt x="44944" y="345877"/>
                  </a:lnTo>
                  <a:lnTo>
                    <a:pt x="45357" y="346695"/>
                  </a:lnTo>
                  <a:lnTo>
                    <a:pt x="47188" y="346695"/>
                  </a:lnTo>
                  <a:lnTo>
                    <a:pt x="46609" y="347534"/>
                  </a:lnTo>
                  <a:lnTo>
                    <a:pt x="47022" y="348359"/>
                  </a:lnTo>
                  <a:lnTo>
                    <a:pt x="48853" y="348359"/>
                  </a:lnTo>
                  <a:lnTo>
                    <a:pt x="48274" y="349199"/>
                  </a:lnTo>
                  <a:lnTo>
                    <a:pt x="48686" y="350024"/>
                  </a:lnTo>
                  <a:lnTo>
                    <a:pt x="50517" y="350024"/>
                  </a:lnTo>
                  <a:cubicBezTo>
                    <a:pt x="50517" y="350024"/>
                    <a:pt x="49938" y="350863"/>
                    <a:pt x="49938" y="350863"/>
                  </a:cubicBezTo>
                  <a:lnTo>
                    <a:pt x="50351" y="351681"/>
                  </a:lnTo>
                  <a:lnTo>
                    <a:pt x="52182" y="351681"/>
                  </a:lnTo>
                  <a:cubicBezTo>
                    <a:pt x="52182" y="351681"/>
                    <a:pt x="51603" y="352521"/>
                    <a:pt x="51603" y="352521"/>
                  </a:cubicBezTo>
                  <a:lnTo>
                    <a:pt x="52015" y="353339"/>
                  </a:lnTo>
                  <a:lnTo>
                    <a:pt x="53847" y="353339"/>
                  </a:lnTo>
                  <a:cubicBezTo>
                    <a:pt x="53847" y="353339"/>
                    <a:pt x="53267" y="354178"/>
                    <a:pt x="53267" y="354178"/>
                  </a:cubicBezTo>
                  <a:lnTo>
                    <a:pt x="53680" y="354996"/>
                  </a:lnTo>
                  <a:lnTo>
                    <a:pt x="55511" y="354996"/>
                  </a:lnTo>
                  <a:lnTo>
                    <a:pt x="54932" y="355835"/>
                  </a:lnTo>
                  <a:lnTo>
                    <a:pt x="55345" y="356653"/>
                  </a:lnTo>
                  <a:lnTo>
                    <a:pt x="57176" y="356653"/>
                  </a:lnTo>
                  <a:lnTo>
                    <a:pt x="56597" y="357493"/>
                  </a:lnTo>
                  <a:lnTo>
                    <a:pt x="57009" y="358318"/>
                  </a:lnTo>
                  <a:lnTo>
                    <a:pt x="58840" y="358318"/>
                  </a:lnTo>
                  <a:lnTo>
                    <a:pt x="58261" y="359157"/>
                  </a:lnTo>
                  <a:lnTo>
                    <a:pt x="58674" y="359982"/>
                  </a:lnTo>
                  <a:lnTo>
                    <a:pt x="60505" y="359982"/>
                  </a:lnTo>
                  <a:cubicBezTo>
                    <a:pt x="60505" y="359982"/>
                    <a:pt x="59926" y="360822"/>
                    <a:pt x="59926" y="360822"/>
                  </a:cubicBezTo>
                  <a:lnTo>
                    <a:pt x="60338" y="361647"/>
                  </a:lnTo>
                  <a:lnTo>
                    <a:pt x="62170" y="361647"/>
                  </a:lnTo>
                  <a:cubicBezTo>
                    <a:pt x="62170" y="361647"/>
                    <a:pt x="61591" y="362487"/>
                    <a:pt x="61591" y="362487"/>
                  </a:cubicBezTo>
                  <a:lnTo>
                    <a:pt x="62003" y="363304"/>
                  </a:lnTo>
                  <a:lnTo>
                    <a:pt x="63834" y="363304"/>
                  </a:lnTo>
                  <a:cubicBezTo>
                    <a:pt x="63834" y="363304"/>
                    <a:pt x="63255" y="364144"/>
                    <a:pt x="63255" y="364144"/>
                  </a:cubicBezTo>
                  <a:lnTo>
                    <a:pt x="63668" y="364962"/>
                  </a:lnTo>
                  <a:lnTo>
                    <a:pt x="65499" y="364962"/>
                  </a:lnTo>
                  <a:lnTo>
                    <a:pt x="64920" y="365801"/>
                  </a:lnTo>
                  <a:lnTo>
                    <a:pt x="65332" y="366619"/>
                  </a:lnTo>
                  <a:lnTo>
                    <a:pt x="67163" y="366619"/>
                  </a:lnTo>
                  <a:lnTo>
                    <a:pt x="66584" y="367459"/>
                  </a:lnTo>
                  <a:lnTo>
                    <a:pt x="66997" y="368277"/>
                  </a:lnTo>
                  <a:lnTo>
                    <a:pt x="68828" y="368277"/>
                  </a:lnTo>
                  <a:lnTo>
                    <a:pt x="68249" y="369116"/>
                  </a:lnTo>
                  <a:lnTo>
                    <a:pt x="68662" y="369934"/>
                  </a:lnTo>
                  <a:lnTo>
                    <a:pt x="70493" y="369934"/>
                  </a:lnTo>
                  <a:lnTo>
                    <a:pt x="69914" y="370773"/>
                  </a:lnTo>
                  <a:lnTo>
                    <a:pt x="70326" y="371591"/>
                  </a:lnTo>
                  <a:lnTo>
                    <a:pt x="72157" y="371591"/>
                  </a:lnTo>
                  <a:lnTo>
                    <a:pt x="71578" y="372431"/>
                  </a:lnTo>
                  <a:lnTo>
                    <a:pt x="71991" y="373249"/>
                  </a:lnTo>
                  <a:lnTo>
                    <a:pt x="73822" y="373249"/>
                  </a:lnTo>
                  <a:lnTo>
                    <a:pt x="73243" y="374088"/>
                  </a:lnTo>
                  <a:lnTo>
                    <a:pt x="73655" y="374906"/>
                  </a:lnTo>
                  <a:lnTo>
                    <a:pt x="75486" y="374906"/>
                  </a:lnTo>
                  <a:lnTo>
                    <a:pt x="74907" y="375746"/>
                  </a:lnTo>
                  <a:lnTo>
                    <a:pt x="75320" y="376563"/>
                  </a:lnTo>
                  <a:lnTo>
                    <a:pt x="77151" y="376563"/>
                  </a:lnTo>
                  <a:cubicBezTo>
                    <a:pt x="77151" y="376563"/>
                    <a:pt x="76572" y="377403"/>
                    <a:pt x="76572" y="377403"/>
                  </a:cubicBezTo>
                  <a:lnTo>
                    <a:pt x="76985" y="378221"/>
                  </a:lnTo>
                  <a:lnTo>
                    <a:pt x="78816" y="378221"/>
                  </a:lnTo>
                  <a:cubicBezTo>
                    <a:pt x="78816" y="378221"/>
                    <a:pt x="78237" y="379060"/>
                    <a:pt x="78237" y="379060"/>
                  </a:cubicBezTo>
                  <a:lnTo>
                    <a:pt x="78649" y="379878"/>
                  </a:lnTo>
                  <a:lnTo>
                    <a:pt x="80480" y="379878"/>
                  </a:lnTo>
                  <a:cubicBezTo>
                    <a:pt x="80480" y="379878"/>
                    <a:pt x="79901" y="380718"/>
                    <a:pt x="79901" y="380718"/>
                  </a:cubicBezTo>
                  <a:lnTo>
                    <a:pt x="80314" y="381536"/>
                  </a:lnTo>
                  <a:lnTo>
                    <a:pt x="82145" y="381536"/>
                  </a:lnTo>
                  <a:lnTo>
                    <a:pt x="81566" y="382375"/>
                  </a:lnTo>
                  <a:lnTo>
                    <a:pt x="81978" y="383193"/>
                  </a:lnTo>
                  <a:lnTo>
                    <a:pt x="83809" y="383193"/>
                  </a:lnTo>
                  <a:lnTo>
                    <a:pt x="83230" y="384032"/>
                  </a:lnTo>
                  <a:lnTo>
                    <a:pt x="83643" y="384850"/>
                  </a:lnTo>
                  <a:lnTo>
                    <a:pt x="85474" y="384850"/>
                  </a:lnTo>
                  <a:lnTo>
                    <a:pt x="84895" y="385690"/>
                  </a:lnTo>
                  <a:lnTo>
                    <a:pt x="85308" y="386508"/>
                  </a:lnTo>
                  <a:lnTo>
                    <a:pt x="87139" y="386508"/>
                  </a:lnTo>
                  <a:cubicBezTo>
                    <a:pt x="87139" y="386508"/>
                    <a:pt x="86560" y="387347"/>
                    <a:pt x="86560" y="387347"/>
                  </a:cubicBezTo>
                  <a:lnTo>
                    <a:pt x="86972" y="388165"/>
                  </a:lnTo>
                  <a:lnTo>
                    <a:pt x="88803" y="388165"/>
                  </a:lnTo>
                  <a:cubicBezTo>
                    <a:pt x="88803" y="388165"/>
                    <a:pt x="88224" y="389005"/>
                    <a:pt x="88224" y="389005"/>
                  </a:cubicBezTo>
                  <a:lnTo>
                    <a:pt x="88637" y="389822"/>
                  </a:lnTo>
                  <a:lnTo>
                    <a:pt x="90468" y="389822"/>
                  </a:lnTo>
                  <a:cubicBezTo>
                    <a:pt x="90468" y="389822"/>
                    <a:pt x="89889" y="390662"/>
                    <a:pt x="89889" y="390662"/>
                  </a:cubicBezTo>
                  <a:lnTo>
                    <a:pt x="90301" y="391480"/>
                  </a:lnTo>
                  <a:lnTo>
                    <a:pt x="92133" y="391480"/>
                  </a:lnTo>
                  <a:lnTo>
                    <a:pt x="91554" y="392319"/>
                  </a:lnTo>
                  <a:lnTo>
                    <a:pt x="91966" y="393144"/>
                  </a:lnTo>
                  <a:lnTo>
                    <a:pt x="93797" y="393144"/>
                  </a:lnTo>
                  <a:lnTo>
                    <a:pt x="93218" y="393984"/>
                  </a:lnTo>
                  <a:lnTo>
                    <a:pt x="93631" y="394802"/>
                  </a:lnTo>
                  <a:lnTo>
                    <a:pt x="95462" y="394802"/>
                  </a:lnTo>
                  <a:lnTo>
                    <a:pt x="94883" y="395641"/>
                  </a:lnTo>
                  <a:lnTo>
                    <a:pt x="95295" y="396459"/>
                  </a:lnTo>
                  <a:lnTo>
                    <a:pt x="97126" y="396459"/>
                  </a:lnTo>
                  <a:lnTo>
                    <a:pt x="96547" y="397299"/>
                  </a:lnTo>
                  <a:lnTo>
                    <a:pt x="96960" y="398116"/>
                  </a:lnTo>
                  <a:lnTo>
                    <a:pt x="98791" y="398116"/>
                  </a:lnTo>
                  <a:cubicBezTo>
                    <a:pt x="98791" y="398116"/>
                    <a:pt x="98212" y="398956"/>
                    <a:pt x="98212" y="398956"/>
                  </a:cubicBezTo>
                  <a:lnTo>
                    <a:pt x="98624" y="399774"/>
                  </a:lnTo>
                  <a:lnTo>
                    <a:pt x="100456" y="399774"/>
                  </a:lnTo>
                  <a:lnTo>
                    <a:pt x="99877" y="400613"/>
                  </a:lnTo>
                  <a:lnTo>
                    <a:pt x="100289" y="401438"/>
                  </a:lnTo>
                  <a:lnTo>
                    <a:pt x="102120" y="401438"/>
                  </a:lnTo>
                  <a:lnTo>
                    <a:pt x="101541" y="402278"/>
                  </a:lnTo>
                  <a:lnTo>
                    <a:pt x="101954" y="403103"/>
                  </a:lnTo>
                  <a:lnTo>
                    <a:pt x="103785" y="403103"/>
                  </a:lnTo>
                  <a:cubicBezTo>
                    <a:pt x="103785" y="403103"/>
                    <a:pt x="103206" y="403943"/>
                    <a:pt x="103206" y="403943"/>
                  </a:cubicBezTo>
                  <a:lnTo>
                    <a:pt x="103618" y="404768"/>
                  </a:lnTo>
                  <a:lnTo>
                    <a:pt x="105449" y="404768"/>
                  </a:lnTo>
                  <a:cubicBezTo>
                    <a:pt x="105449" y="404768"/>
                    <a:pt x="104870" y="405607"/>
                    <a:pt x="104870" y="405607"/>
                  </a:cubicBezTo>
                  <a:lnTo>
                    <a:pt x="105283" y="406425"/>
                  </a:lnTo>
                  <a:lnTo>
                    <a:pt x="107114" y="406425"/>
                  </a:lnTo>
                  <a:cubicBezTo>
                    <a:pt x="107114" y="406425"/>
                    <a:pt x="106535" y="407265"/>
                    <a:pt x="106535" y="407265"/>
                  </a:cubicBezTo>
                  <a:lnTo>
                    <a:pt x="106948" y="408082"/>
                  </a:lnTo>
                  <a:lnTo>
                    <a:pt x="108779" y="408082"/>
                  </a:lnTo>
                  <a:lnTo>
                    <a:pt x="108200" y="408922"/>
                  </a:lnTo>
                  <a:lnTo>
                    <a:pt x="108612" y="409740"/>
                  </a:lnTo>
                  <a:lnTo>
                    <a:pt x="110443" y="409740"/>
                  </a:lnTo>
                  <a:lnTo>
                    <a:pt x="109864" y="410579"/>
                  </a:lnTo>
                  <a:lnTo>
                    <a:pt x="110277" y="411397"/>
                  </a:lnTo>
                  <a:lnTo>
                    <a:pt x="112108" y="411397"/>
                  </a:lnTo>
                  <a:lnTo>
                    <a:pt x="111529" y="412237"/>
                  </a:lnTo>
                  <a:lnTo>
                    <a:pt x="111941" y="413062"/>
                  </a:lnTo>
                  <a:lnTo>
                    <a:pt x="113772" y="413062"/>
                  </a:lnTo>
                  <a:cubicBezTo>
                    <a:pt x="113772" y="413062"/>
                    <a:pt x="113193" y="413901"/>
                    <a:pt x="113193" y="413901"/>
                  </a:cubicBezTo>
                  <a:lnTo>
                    <a:pt x="113606" y="414726"/>
                  </a:lnTo>
                  <a:lnTo>
                    <a:pt x="115437" y="414726"/>
                  </a:lnTo>
                  <a:cubicBezTo>
                    <a:pt x="115437" y="414726"/>
                    <a:pt x="114858" y="415566"/>
                    <a:pt x="114858" y="415566"/>
                  </a:cubicBezTo>
                  <a:lnTo>
                    <a:pt x="115271" y="416384"/>
                  </a:lnTo>
                  <a:lnTo>
                    <a:pt x="117102" y="416384"/>
                  </a:lnTo>
                  <a:cubicBezTo>
                    <a:pt x="117102" y="416384"/>
                    <a:pt x="116523" y="417223"/>
                    <a:pt x="116523" y="417223"/>
                  </a:cubicBezTo>
                  <a:lnTo>
                    <a:pt x="116935" y="418041"/>
                  </a:lnTo>
                  <a:lnTo>
                    <a:pt x="118766" y="418041"/>
                  </a:lnTo>
                  <a:cubicBezTo>
                    <a:pt x="118766" y="418041"/>
                    <a:pt x="118187" y="418881"/>
                    <a:pt x="118187" y="418881"/>
                  </a:cubicBezTo>
                  <a:lnTo>
                    <a:pt x="118600" y="419698"/>
                  </a:lnTo>
                  <a:lnTo>
                    <a:pt x="120431" y="419698"/>
                  </a:lnTo>
                  <a:lnTo>
                    <a:pt x="119852" y="420538"/>
                  </a:lnTo>
                  <a:lnTo>
                    <a:pt x="120264" y="421356"/>
                  </a:lnTo>
                  <a:lnTo>
                    <a:pt x="122096" y="421356"/>
                  </a:lnTo>
                  <a:lnTo>
                    <a:pt x="121516" y="422195"/>
                  </a:lnTo>
                  <a:lnTo>
                    <a:pt x="121929" y="423020"/>
                  </a:lnTo>
                  <a:lnTo>
                    <a:pt x="123760" y="423020"/>
                  </a:lnTo>
                  <a:lnTo>
                    <a:pt x="123181" y="423860"/>
                  </a:lnTo>
                  <a:lnTo>
                    <a:pt x="123594" y="424678"/>
                  </a:lnTo>
                  <a:lnTo>
                    <a:pt x="125425" y="424678"/>
                  </a:lnTo>
                  <a:lnTo>
                    <a:pt x="124846" y="425517"/>
                  </a:lnTo>
                  <a:lnTo>
                    <a:pt x="125258" y="426335"/>
                  </a:lnTo>
                  <a:lnTo>
                    <a:pt x="127089" y="426335"/>
                  </a:lnTo>
                  <a:lnTo>
                    <a:pt x="126510" y="427175"/>
                  </a:lnTo>
                  <a:lnTo>
                    <a:pt x="126923" y="427993"/>
                  </a:lnTo>
                  <a:lnTo>
                    <a:pt x="128754" y="427993"/>
                  </a:lnTo>
                  <a:lnTo>
                    <a:pt x="128175" y="428832"/>
                  </a:lnTo>
                  <a:lnTo>
                    <a:pt x="128587" y="429650"/>
                  </a:lnTo>
                  <a:lnTo>
                    <a:pt x="130419" y="429650"/>
                  </a:lnTo>
                  <a:lnTo>
                    <a:pt x="129840" y="430490"/>
                  </a:lnTo>
                  <a:lnTo>
                    <a:pt x="130252" y="431307"/>
                  </a:lnTo>
                  <a:lnTo>
                    <a:pt x="132083" y="431307"/>
                  </a:lnTo>
                  <a:cubicBezTo>
                    <a:pt x="132083" y="431307"/>
                    <a:pt x="131504" y="432147"/>
                    <a:pt x="131504" y="432147"/>
                  </a:cubicBezTo>
                  <a:lnTo>
                    <a:pt x="131917" y="432965"/>
                  </a:lnTo>
                  <a:lnTo>
                    <a:pt x="133748" y="432965"/>
                  </a:lnTo>
                  <a:cubicBezTo>
                    <a:pt x="133748" y="432965"/>
                    <a:pt x="133169" y="433804"/>
                    <a:pt x="133169" y="433804"/>
                  </a:cubicBezTo>
                  <a:lnTo>
                    <a:pt x="133581" y="434622"/>
                  </a:lnTo>
                  <a:lnTo>
                    <a:pt x="135412" y="434622"/>
                  </a:lnTo>
                  <a:lnTo>
                    <a:pt x="134833" y="435462"/>
                  </a:lnTo>
                  <a:lnTo>
                    <a:pt x="135246" y="436279"/>
                  </a:lnTo>
                  <a:lnTo>
                    <a:pt x="137077" y="436279"/>
                  </a:lnTo>
                  <a:lnTo>
                    <a:pt x="136498" y="437119"/>
                  </a:lnTo>
                  <a:lnTo>
                    <a:pt x="136911" y="437937"/>
                  </a:lnTo>
                  <a:lnTo>
                    <a:pt x="138742" y="437937"/>
                  </a:lnTo>
                  <a:lnTo>
                    <a:pt x="138163" y="438776"/>
                  </a:lnTo>
                  <a:lnTo>
                    <a:pt x="138575" y="439594"/>
                  </a:lnTo>
                  <a:lnTo>
                    <a:pt x="140406" y="439594"/>
                  </a:lnTo>
                  <a:lnTo>
                    <a:pt x="139827" y="440434"/>
                  </a:lnTo>
                  <a:lnTo>
                    <a:pt x="140240" y="441252"/>
                  </a:lnTo>
                  <a:lnTo>
                    <a:pt x="142071" y="441252"/>
                  </a:lnTo>
                  <a:cubicBezTo>
                    <a:pt x="142071" y="441252"/>
                    <a:pt x="141492" y="442091"/>
                    <a:pt x="141492" y="442091"/>
                  </a:cubicBezTo>
                  <a:lnTo>
                    <a:pt x="141904" y="442909"/>
                  </a:lnTo>
                  <a:lnTo>
                    <a:pt x="143735" y="442909"/>
                  </a:lnTo>
                  <a:cubicBezTo>
                    <a:pt x="143735" y="442909"/>
                    <a:pt x="143156" y="443748"/>
                    <a:pt x="143156" y="443748"/>
                  </a:cubicBezTo>
                  <a:lnTo>
                    <a:pt x="143569" y="444566"/>
                  </a:lnTo>
                  <a:lnTo>
                    <a:pt x="145400" y="444566"/>
                  </a:lnTo>
                  <a:cubicBezTo>
                    <a:pt x="145400" y="444566"/>
                    <a:pt x="144821" y="445406"/>
                    <a:pt x="144821" y="445406"/>
                  </a:cubicBezTo>
                  <a:lnTo>
                    <a:pt x="145234" y="446231"/>
                  </a:lnTo>
                  <a:lnTo>
                    <a:pt x="147065" y="446231"/>
                  </a:lnTo>
                  <a:lnTo>
                    <a:pt x="146486" y="447070"/>
                  </a:lnTo>
                  <a:lnTo>
                    <a:pt x="146898" y="447896"/>
                  </a:lnTo>
                  <a:lnTo>
                    <a:pt x="148729" y="447896"/>
                  </a:lnTo>
                  <a:lnTo>
                    <a:pt x="148150" y="448735"/>
                  </a:lnTo>
                  <a:lnTo>
                    <a:pt x="148223" y="448880"/>
                  </a:lnTo>
                  <a:cubicBezTo>
                    <a:pt x="274320" y="435650"/>
                    <a:pt x="376310" y="341484"/>
                    <a:pt x="401279" y="219265"/>
                  </a:cubicBezTo>
                  <a:cubicBezTo>
                    <a:pt x="401048" y="219041"/>
                    <a:pt x="400831" y="218809"/>
                    <a:pt x="400599" y="218585"/>
                  </a:cubicBezTo>
                  <a:cubicBezTo>
                    <a:pt x="400056" y="218028"/>
                    <a:pt x="399499" y="217470"/>
                    <a:pt x="398934" y="216920"/>
                  </a:cubicBezTo>
                  <a:close/>
                </a:path>
              </a:pathLst>
            </a:custGeom>
            <a:solidFill>
              <a:srgbClr val="C1272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KoPub돋움체 Bold" panose="02020603020101020101" pitchFamily="18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7AB2CEA-6C28-22CF-AEC9-3C2BBC370D7C}"/>
                </a:ext>
              </a:extLst>
            </p:cNvPr>
            <p:cNvSpPr/>
            <p:nvPr/>
          </p:nvSpPr>
          <p:spPr>
            <a:xfrm>
              <a:off x="1546437" y="4280700"/>
              <a:ext cx="238618" cy="301873"/>
            </a:xfrm>
            <a:custGeom>
              <a:avLst/>
              <a:gdLst>
                <a:gd name="connsiteX0" fmla="*/ 81320 w 238618"/>
                <a:gd name="connsiteY0" fmla="*/ 182760 h 301873"/>
                <a:gd name="connsiteX1" fmla="*/ 113765 w 238618"/>
                <a:gd name="connsiteY1" fmla="*/ 121567 h 301873"/>
                <a:gd name="connsiteX2" fmla="*/ 82145 w 238618"/>
                <a:gd name="connsiteY2" fmla="*/ 98567 h 301873"/>
                <a:gd name="connsiteX3" fmla="*/ 18072 w 238618"/>
                <a:gd name="connsiteY3" fmla="*/ 114996 h 301873"/>
                <a:gd name="connsiteX4" fmla="*/ 18072 w 238618"/>
                <a:gd name="connsiteY4" fmla="*/ 23001 h 301873"/>
                <a:gd name="connsiteX5" fmla="*/ 119924 w 238618"/>
                <a:gd name="connsiteY5" fmla="*/ 0 h 301873"/>
                <a:gd name="connsiteX6" fmla="*/ 238618 w 238618"/>
                <a:gd name="connsiteY6" fmla="*/ 94050 h 301873"/>
                <a:gd name="connsiteX7" fmla="*/ 167981 w 238618"/>
                <a:gd name="connsiteY7" fmla="*/ 206585 h 301873"/>
                <a:gd name="connsiteX8" fmla="*/ 168393 w 238618"/>
                <a:gd name="connsiteY8" fmla="*/ 207410 h 301873"/>
                <a:gd name="connsiteX9" fmla="*/ 234514 w 238618"/>
                <a:gd name="connsiteY9" fmla="*/ 207410 h 301873"/>
                <a:gd name="connsiteX10" fmla="*/ 234514 w 238618"/>
                <a:gd name="connsiteY10" fmla="*/ 301873 h 301873"/>
                <a:gd name="connsiteX11" fmla="*/ 413 w 238618"/>
                <a:gd name="connsiteY11" fmla="*/ 301873 h 301873"/>
                <a:gd name="connsiteX12" fmla="*/ 0 w 238618"/>
                <a:gd name="connsiteY12" fmla="*/ 301055 h 301873"/>
                <a:gd name="connsiteX13" fmla="*/ 81320 w 238618"/>
                <a:gd name="connsiteY13" fmla="*/ 182774 h 3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618" h="301873">
                  <a:moveTo>
                    <a:pt x="81320" y="182760"/>
                  </a:moveTo>
                  <a:cubicBezTo>
                    <a:pt x="104320" y="149496"/>
                    <a:pt x="113765" y="134710"/>
                    <a:pt x="113765" y="121567"/>
                  </a:cubicBezTo>
                  <a:cubicBezTo>
                    <a:pt x="113765" y="105138"/>
                    <a:pt x="100210" y="98567"/>
                    <a:pt x="82145" y="98567"/>
                  </a:cubicBezTo>
                  <a:cubicBezTo>
                    <a:pt x="61612" y="98567"/>
                    <a:pt x="35738" y="107194"/>
                    <a:pt x="18072" y="114996"/>
                  </a:cubicBezTo>
                  <a:lnTo>
                    <a:pt x="18072" y="23001"/>
                  </a:lnTo>
                  <a:cubicBezTo>
                    <a:pt x="44771" y="10682"/>
                    <a:pt x="79264" y="0"/>
                    <a:pt x="119924" y="0"/>
                  </a:cubicBezTo>
                  <a:cubicBezTo>
                    <a:pt x="206173" y="0"/>
                    <a:pt x="238618" y="48874"/>
                    <a:pt x="238618" y="94050"/>
                  </a:cubicBezTo>
                  <a:cubicBezTo>
                    <a:pt x="238618" y="139226"/>
                    <a:pt x="203299" y="176188"/>
                    <a:pt x="167981" y="206585"/>
                  </a:cubicBezTo>
                  <a:lnTo>
                    <a:pt x="168393" y="207410"/>
                  </a:lnTo>
                  <a:lnTo>
                    <a:pt x="234514" y="207410"/>
                  </a:lnTo>
                  <a:lnTo>
                    <a:pt x="234514" y="301873"/>
                  </a:lnTo>
                  <a:lnTo>
                    <a:pt x="413" y="301873"/>
                  </a:lnTo>
                  <a:lnTo>
                    <a:pt x="0" y="301055"/>
                  </a:lnTo>
                  <a:lnTo>
                    <a:pt x="81320" y="18277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KoPub돋움체 Bold" panose="02020603020101020101" pitchFamily="18" charset="-127"/>
              </a:endParaRPr>
            </a:p>
          </p:txBody>
        </p:sp>
      </p:grpSp>
      <p:grpSp>
        <p:nvGrpSpPr>
          <p:cNvPr id="36" name="그래픽 380">
            <a:extLst>
              <a:ext uri="{FF2B5EF4-FFF2-40B4-BE49-F238E27FC236}">
                <a16:creationId xmlns:a16="http://schemas.microsoft.com/office/drawing/2014/main" id="{CEFF81F9-5E42-6540-7C01-49F1E5386B98}"/>
              </a:ext>
            </a:extLst>
          </p:cNvPr>
          <p:cNvGrpSpPr/>
          <p:nvPr/>
        </p:nvGrpSpPr>
        <p:grpSpPr>
          <a:xfrm>
            <a:off x="3371141" y="4711372"/>
            <a:ext cx="687026" cy="687026"/>
            <a:chOff x="2608656" y="4032676"/>
            <a:chExt cx="818760" cy="818760"/>
          </a:xfrm>
        </p:grpSpPr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08E706D5-B924-B5C7-FB0A-6553F24D60D7}"/>
                </a:ext>
              </a:extLst>
            </p:cNvPr>
            <p:cNvSpPr/>
            <p:nvPr/>
          </p:nvSpPr>
          <p:spPr>
            <a:xfrm rot="-2700000">
              <a:off x="2728561" y="4152580"/>
              <a:ext cx="578951" cy="578951"/>
            </a:xfrm>
            <a:custGeom>
              <a:avLst/>
              <a:gdLst>
                <a:gd name="connsiteX0" fmla="*/ 578951 w 578951"/>
                <a:gd name="connsiteY0" fmla="*/ 289476 h 578951"/>
                <a:gd name="connsiteX1" fmla="*/ 289476 w 578951"/>
                <a:gd name="connsiteY1" fmla="*/ 578951 h 578951"/>
                <a:gd name="connsiteX2" fmla="*/ 0 w 578951"/>
                <a:gd name="connsiteY2" fmla="*/ 289476 h 578951"/>
                <a:gd name="connsiteX3" fmla="*/ 289476 w 578951"/>
                <a:gd name="connsiteY3" fmla="*/ 0 h 578951"/>
                <a:gd name="connsiteX4" fmla="*/ 578951 w 578951"/>
                <a:gd name="connsiteY4" fmla="*/ 289476 h 57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951" h="578951">
                  <a:moveTo>
                    <a:pt x="578951" y="289476"/>
                  </a:moveTo>
                  <a:cubicBezTo>
                    <a:pt x="578951" y="449348"/>
                    <a:pt x="449349" y="578951"/>
                    <a:pt x="289476" y="578951"/>
                  </a:cubicBezTo>
                  <a:cubicBezTo>
                    <a:pt x="129603" y="578951"/>
                    <a:pt x="0" y="449348"/>
                    <a:pt x="0" y="289476"/>
                  </a:cubicBezTo>
                  <a:cubicBezTo>
                    <a:pt x="0" y="129603"/>
                    <a:pt x="129603" y="0"/>
                    <a:pt x="289476" y="0"/>
                  </a:cubicBezTo>
                  <a:cubicBezTo>
                    <a:pt x="449349" y="0"/>
                    <a:pt x="578951" y="129603"/>
                    <a:pt x="578951" y="289476"/>
                  </a:cubicBezTo>
                  <a:close/>
                </a:path>
              </a:pathLst>
            </a:custGeom>
            <a:solidFill>
              <a:srgbClr val="D9E02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KoPub돋움체 Bold" panose="02020603020101020101" pitchFamily="18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96CC9251-2475-E4DA-BA10-F4A5154062A7}"/>
                </a:ext>
              </a:extLst>
            </p:cNvPr>
            <p:cNvSpPr/>
            <p:nvPr/>
          </p:nvSpPr>
          <p:spPr>
            <a:xfrm>
              <a:off x="2873268" y="4282821"/>
              <a:ext cx="431879" cy="444110"/>
            </a:xfrm>
            <a:custGeom>
              <a:avLst/>
              <a:gdLst>
                <a:gd name="connsiteX0" fmla="*/ 431734 w 431879"/>
                <a:gd name="connsiteY0" fmla="*/ 194759 h 444110"/>
                <a:gd name="connsiteX1" fmla="*/ 430070 w 431879"/>
                <a:gd name="connsiteY1" fmla="*/ 194759 h 444110"/>
                <a:gd name="connsiteX2" fmla="*/ 430070 w 431879"/>
                <a:gd name="connsiteY2" fmla="*/ 193095 h 444110"/>
                <a:gd name="connsiteX3" fmla="*/ 428405 w 431879"/>
                <a:gd name="connsiteY3" fmla="*/ 193095 h 444110"/>
                <a:gd name="connsiteX4" fmla="*/ 428405 w 431879"/>
                <a:gd name="connsiteY4" fmla="*/ 191430 h 444110"/>
                <a:gd name="connsiteX5" fmla="*/ 426741 w 431879"/>
                <a:gd name="connsiteY5" fmla="*/ 191430 h 444110"/>
                <a:gd name="connsiteX6" fmla="*/ 426741 w 431879"/>
                <a:gd name="connsiteY6" fmla="*/ 189765 h 444110"/>
                <a:gd name="connsiteX7" fmla="*/ 425076 w 431879"/>
                <a:gd name="connsiteY7" fmla="*/ 189765 h 444110"/>
                <a:gd name="connsiteX8" fmla="*/ 425076 w 431879"/>
                <a:gd name="connsiteY8" fmla="*/ 188101 h 444110"/>
                <a:gd name="connsiteX9" fmla="*/ 423411 w 431879"/>
                <a:gd name="connsiteY9" fmla="*/ 188101 h 444110"/>
                <a:gd name="connsiteX10" fmla="*/ 423411 w 431879"/>
                <a:gd name="connsiteY10" fmla="*/ 186436 h 444110"/>
                <a:gd name="connsiteX11" fmla="*/ 421747 w 431879"/>
                <a:gd name="connsiteY11" fmla="*/ 186436 h 444110"/>
                <a:gd name="connsiteX12" fmla="*/ 421747 w 431879"/>
                <a:gd name="connsiteY12" fmla="*/ 184772 h 444110"/>
                <a:gd name="connsiteX13" fmla="*/ 420082 w 431879"/>
                <a:gd name="connsiteY13" fmla="*/ 184772 h 444110"/>
                <a:gd name="connsiteX14" fmla="*/ 420082 w 431879"/>
                <a:gd name="connsiteY14" fmla="*/ 183107 h 444110"/>
                <a:gd name="connsiteX15" fmla="*/ 418418 w 431879"/>
                <a:gd name="connsiteY15" fmla="*/ 183107 h 444110"/>
                <a:gd name="connsiteX16" fmla="*/ 418418 w 431879"/>
                <a:gd name="connsiteY16" fmla="*/ 181442 h 444110"/>
                <a:gd name="connsiteX17" fmla="*/ 416753 w 431879"/>
                <a:gd name="connsiteY17" fmla="*/ 181442 h 444110"/>
                <a:gd name="connsiteX18" fmla="*/ 416753 w 431879"/>
                <a:gd name="connsiteY18" fmla="*/ 179778 h 444110"/>
                <a:gd name="connsiteX19" fmla="*/ 415088 w 431879"/>
                <a:gd name="connsiteY19" fmla="*/ 179778 h 444110"/>
                <a:gd name="connsiteX20" fmla="*/ 415088 w 431879"/>
                <a:gd name="connsiteY20" fmla="*/ 178113 h 444110"/>
                <a:gd name="connsiteX21" fmla="*/ 413424 w 431879"/>
                <a:gd name="connsiteY21" fmla="*/ 178113 h 444110"/>
                <a:gd name="connsiteX22" fmla="*/ 413424 w 431879"/>
                <a:gd name="connsiteY22" fmla="*/ 176449 h 444110"/>
                <a:gd name="connsiteX23" fmla="*/ 411759 w 431879"/>
                <a:gd name="connsiteY23" fmla="*/ 176449 h 444110"/>
                <a:gd name="connsiteX24" fmla="*/ 411759 w 431879"/>
                <a:gd name="connsiteY24" fmla="*/ 174784 h 444110"/>
                <a:gd name="connsiteX25" fmla="*/ 410095 w 431879"/>
                <a:gd name="connsiteY25" fmla="*/ 174784 h 444110"/>
                <a:gd name="connsiteX26" fmla="*/ 410095 w 431879"/>
                <a:gd name="connsiteY26" fmla="*/ 173119 h 444110"/>
                <a:gd name="connsiteX27" fmla="*/ 408430 w 431879"/>
                <a:gd name="connsiteY27" fmla="*/ 173119 h 444110"/>
                <a:gd name="connsiteX28" fmla="*/ 408430 w 431879"/>
                <a:gd name="connsiteY28" fmla="*/ 171455 h 444110"/>
                <a:gd name="connsiteX29" fmla="*/ 406765 w 431879"/>
                <a:gd name="connsiteY29" fmla="*/ 171455 h 444110"/>
                <a:gd name="connsiteX30" fmla="*/ 406765 w 431879"/>
                <a:gd name="connsiteY30" fmla="*/ 169790 h 444110"/>
                <a:gd name="connsiteX31" fmla="*/ 405101 w 431879"/>
                <a:gd name="connsiteY31" fmla="*/ 169790 h 444110"/>
                <a:gd name="connsiteX32" fmla="*/ 405101 w 431879"/>
                <a:gd name="connsiteY32" fmla="*/ 168125 h 444110"/>
                <a:gd name="connsiteX33" fmla="*/ 403436 w 431879"/>
                <a:gd name="connsiteY33" fmla="*/ 168125 h 444110"/>
                <a:gd name="connsiteX34" fmla="*/ 403436 w 431879"/>
                <a:gd name="connsiteY34" fmla="*/ 166461 h 444110"/>
                <a:gd name="connsiteX35" fmla="*/ 401772 w 431879"/>
                <a:gd name="connsiteY35" fmla="*/ 166461 h 444110"/>
                <a:gd name="connsiteX36" fmla="*/ 401772 w 431879"/>
                <a:gd name="connsiteY36" fmla="*/ 164796 h 444110"/>
                <a:gd name="connsiteX37" fmla="*/ 400107 w 431879"/>
                <a:gd name="connsiteY37" fmla="*/ 164796 h 444110"/>
                <a:gd name="connsiteX38" fmla="*/ 400107 w 431879"/>
                <a:gd name="connsiteY38" fmla="*/ 163132 h 444110"/>
                <a:gd name="connsiteX39" fmla="*/ 398442 w 431879"/>
                <a:gd name="connsiteY39" fmla="*/ 163132 h 444110"/>
                <a:gd name="connsiteX40" fmla="*/ 398442 w 431879"/>
                <a:gd name="connsiteY40" fmla="*/ 161467 h 444110"/>
                <a:gd name="connsiteX41" fmla="*/ 396778 w 431879"/>
                <a:gd name="connsiteY41" fmla="*/ 161467 h 444110"/>
                <a:gd name="connsiteX42" fmla="*/ 396778 w 431879"/>
                <a:gd name="connsiteY42" fmla="*/ 159802 h 444110"/>
                <a:gd name="connsiteX43" fmla="*/ 395113 w 431879"/>
                <a:gd name="connsiteY43" fmla="*/ 159802 h 444110"/>
                <a:gd name="connsiteX44" fmla="*/ 395113 w 431879"/>
                <a:gd name="connsiteY44" fmla="*/ 158138 h 444110"/>
                <a:gd name="connsiteX45" fmla="*/ 393449 w 431879"/>
                <a:gd name="connsiteY45" fmla="*/ 158138 h 444110"/>
                <a:gd name="connsiteX46" fmla="*/ 393449 w 431879"/>
                <a:gd name="connsiteY46" fmla="*/ 156473 h 444110"/>
                <a:gd name="connsiteX47" fmla="*/ 391784 w 431879"/>
                <a:gd name="connsiteY47" fmla="*/ 156473 h 444110"/>
                <a:gd name="connsiteX48" fmla="*/ 391784 w 431879"/>
                <a:gd name="connsiteY48" fmla="*/ 154809 h 444110"/>
                <a:gd name="connsiteX49" fmla="*/ 390119 w 431879"/>
                <a:gd name="connsiteY49" fmla="*/ 154809 h 444110"/>
                <a:gd name="connsiteX50" fmla="*/ 390119 w 431879"/>
                <a:gd name="connsiteY50" fmla="*/ 153144 h 444110"/>
                <a:gd name="connsiteX51" fmla="*/ 388455 w 431879"/>
                <a:gd name="connsiteY51" fmla="*/ 153144 h 444110"/>
                <a:gd name="connsiteX52" fmla="*/ 388455 w 431879"/>
                <a:gd name="connsiteY52" fmla="*/ 151479 h 444110"/>
                <a:gd name="connsiteX53" fmla="*/ 386790 w 431879"/>
                <a:gd name="connsiteY53" fmla="*/ 151479 h 444110"/>
                <a:gd name="connsiteX54" fmla="*/ 386790 w 431879"/>
                <a:gd name="connsiteY54" fmla="*/ 149815 h 444110"/>
                <a:gd name="connsiteX55" fmla="*/ 385126 w 431879"/>
                <a:gd name="connsiteY55" fmla="*/ 149815 h 444110"/>
                <a:gd name="connsiteX56" fmla="*/ 385126 w 431879"/>
                <a:gd name="connsiteY56" fmla="*/ 148150 h 444110"/>
                <a:gd name="connsiteX57" fmla="*/ 383461 w 431879"/>
                <a:gd name="connsiteY57" fmla="*/ 148150 h 444110"/>
                <a:gd name="connsiteX58" fmla="*/ 383461 w 431879"/>
                <a:gd name="connsiteY58" fmla="*/ 146486 h 444110"/>
                <a:gd name="connsiteX59" fmla="*/ 381796 w 431879"/>
                <a:gd name="connsiteY59" fmla="*/ 146486 h 444110"/>
                <a:gd name="connsiteX60" fmla="*/ 381796 w 431879"/>
                <a:gd name="connsiteY60" fmla="*/ 144821 h 444110"/>
                <a:gd name="connsiteX61" fmla="*/ 380132 w 431879"/>
                <a:gd name="connsiteY61" fmla="*/ 144821 h 444110"/>
                <a:gd name="connsiteX62" fmla="*/ 380132 w 431879"/>
                <a:gd name="connsiteY62" fmla="*/ 143156 h 444110"/>
                <a:gd name="connsiteX63" fmla="*/ 378467 w 431879"/>
                <a:gd name="connsiteY63" fmla="*/ 143156 h 444110"/>
                <a:gd name="connsiteX64" fmla="*/ 378467 w 431879"/>
                <a:gd name="connsiteY64" fmla="*/ 141492 h 444110"/>
                <a:gd name="connsiteX65" fmla="*/ 376802 w 431879"/>
                <a:gd name="connsiteY65" fmla="*/ 141492 h 444110"/>
                <a:gd name="connsiteX66" fmla="*/ 376802 w 431879"/>
                <a:gd name="connsiteY66" fmla="*/ 139827 h 444110"/>
                <a:gd name="connsiteX67" fmla="*/ 375138 w 431879"/>
                <a:gd name="connsiteY67" fmla="*/ 139827 h 444110"/>
                <a:gd name="connsiteX68" fmla="*/ 375138 w 431879"/>
                <a:gd name="connsiteY68" fmla="*/ 138163 h 444110"/>
                <a:gd name="connsiteX69" fmla="*/ 373473 w 431879"/>
                <a:gd name="connsiteY69" fmla="*/ 138163 h 444110"/>
                <a:gd name="connsiteX70" fmla="*/ 373473 w 431879"/>
                <a:gd name="connsiteY70" fmla="*/ 136498 h 444110"/>
                <a:gd name="connsiteX71" fmla="*/ 371809 w 431879"/>
                <a:gd name="connsiteY71" fmla="*/ 136498 h 444110"/>
                <a:gd name="connsiteX72" fmla="*/ 371809 w 431879"/>
                <a:gd name="connsiteY72" fmla="*/ 134833 h 444110"/>
                <a:gd name="connsiteX73" fmla="*/ 370144 w 431879"/>
                <a:gd name="connsiteY73" fmla="*/ 134833 h 444110"/>
                <a:gd name="connsiteX74" fmla="*/ 370144 w 431879"/>
                <a:gd name="connsiteY74" fmla="*/ 133169 h 444110"/>
                <a:gd name="connsiteX75" fmla="*/ 368479 w 431879"/>
                <a:gd name="connsiteY75" fmla="*/ 133169 h 444110"/>
                <a:gd name="connsiteX76" fmla="*/ 368479 w 431879"/>
                <a:gd name="connsiteY76" fmla="*/ 131504 h 444110"/>
                <a:gd name="connsiteX77" fmla="*/ 366815 w 431879"/>
                <a:gd name="connsiteY77" fmla="*/ 131504 h 444110"/>
                <a:gd name="connsiteX78" fmla="*/ 366815 w 431879"/>
                <a:gd name="connsiteY78" fmla="*/ 129839 h 444110"/>
                <a:gd name="connsiteX79" fmla="*/ 365150 w 431879"/>
                <a:gd name="connsiteY79" fmla="*/ 129839 h 444110"/>
                <a:gd name="connsiteX80" fmla="*/ 365150 w 431879"/>
                <a:gd name="connsiteY80" fmla="*/ 128175 h 444110"/>
                <a:gd name="connsiteX81" fmla="*/ 363485 w 431879"/>
                <a:gd name="connsiteY81" fmla="*/ 128175 h 444110"/>
                <a:gd name="connsiteX82" fmla="*/ 363485 w 431879"/>
                <a:gd name="connsiteY82" fmla="*/ 126510 h 444110"/>
                <a:gd name="connsiteX83" fmla="*/ 361821 w 431879"/>
                <a:gd name="connsiteY83" fmla="*/ 126510 h 444110"/>
                <a:gd name="connsiteX84" fmla="*/ 361821 w 431879"/>
                <a:gd name="connsiteY84" fmla="*/ 124846 h 444110"/>
                <a:gd name="connsiteX85" fmla="*/ 360156 w 431879"/>
                <a:gd name="connsiteY85" fmla="*/ 124846 h 444110"/>
                <a:gd name="connsiteX86" fmla="*/ 360156 w 431879"/>
                <a:gd name="connsiteY86" fmla="*/ 123181 h 444110"/>
                <a:gd name="connsiteX87" fmla="*/ 358492 w 431879"/>
                <a:gd name="connsiteY87" fmla="*/ 123181 h 444110"/>
                <a:gd name="connsiteX88" fmla="*/ 358492 w 431879"/>
                <a:gd name="connsiteY88" fmla="*/ 121516 h 444110"/>
                <a:gd name="connsiteX89" fmla="*/ 356827 w 431879"/>
                <a:gd name="connsiteY89" fmla="*/ 121516 h 444110"/>
                <a:gd name="connsiteX90" fmla="*/ 356827 w 431879"/>
                <a:gd name="connsiteY90" fmla="*/ 119852 h 444110"/>
                <a:gd name="connsiteX91" fmla="*/ 355162 w 431879"/>
                <a:gd name="connsiteY91" fmla="*/ 119852 h 444110"/>
                <a:gd name="connsiteX92" fmla="*/ 355162 w 431879"/>
                <a:gd name="connsiteY92" fmla="*/ 118187 h 444110"/>
                <a:gd name="connsiteX93" fmla="*/ 353498 w 431879"/>
                <a:gd name="connsiteY93" fmla="*/ 118187 h 444110"/>
                <a:gd name="connsiteX94" fmla="*/ 353498 w 431879"/>
                <a:gd name="connsiteY94" fmla="*/ 116523 h 444110"/>
                <a:gd name="connsiteX95" fmla="*/ 351833 w 431879"/>
                <a:gd name="connsiteY95" fmla="*/ 116523 h 444110"/>
                <a:gd name="connsiteX96" fmla="*/ 351833 w 431879"/>
                <a:gd name="connsiteY96" fmla="*/ 114858 h 444110"/>
                <a:gd name="connsiteX97" fmla="*/ 350169 w 431879"/>
                <a:gd name="connsiteY97" fmla="*/ 114858 h 444110"/>
                <a:gd name="connsiteX98" fmla="*/ 350169 w 431879"/>
                <a:gd name="connsiteY98" fmla="*/ 113193 h 444110"/>
                <a:gd name="connsiteX99" fmla="*/ 348504 w 431879"/>
                <a:gd name="connsiteY99" fmla="*/ 113193 h 444110"/>
                <a:gd name="connsiteX100" fmla="*/ 348504 w 431879"/>
                <a:gd name="connsiteY100" fmla="*/ 111529 h 444110"/>
                <a:gd name="connsiteX101" fmla="*/ 346839 w 431879"/>
                <a:gd name="connsiteY101" fmla="*/ 111529 h 444110"/>
                <a:gd name="connsiteX102" fmla="*/ 346839 w 431879"/>
                <a:gd name="connsiteY102" fmla="*/ 109864 h 444110"/>
                <a:gd name="connsiteX103" fmla="*/ 345175 w 431879"/>
                <a:gd name="connsiteY103" fmla="*/ 109864 h 444110"/>
                <a:gd name="connsiteX104" fmla="*/ 345175 w 431879"/>
                <a:gd name="connsiteY104" fmla="*/ 108200 h 444110"/>
                <a:gd name="connsiteX105" fmla="*/ 343510 w 431879"/>
                <a:gd name="connsiteY105" fmla="*/ 108200 h 444110"/>
                <a:gd name="connsiteX106" fmla="*/ 343510 w 431879"/>
                <a:gd name="connsiteY106" fmla="*/ 106535 h 444110"/>
                <a:gd name="connsiteX107" fmla="*/ 341846 w 431879"/>
                <a:gd name="connsiteY107" fmla="*/ 106535 h 444110"/>
                <a:gd name="connsiteX108" fmla="*/ 341846 w 431879"/>
                <a:gd name="connsiteY108" fmla="*/ 104870 h 444110"/>
                <a:gd name="connsiteX109" fmla="*/ 340181 w 431879"/>
                <a:gd name="connsiteY109" fmla="*/ 104870 h 444110"/>
                <a:gd name="connsiteX110" fmla="*/ 340181 w 431879"/>
                <a:gd name="connsiteY110" fmla="*/ 103206 h 444110"/>
                <a:gd name="connsiteX111" fmla="*/ 338516 w 431879"/>
                <a:gd name="connsiteY111" fmla="*/ 103206 h 444110"/>
                <a:gd name="connsiteX112" fmla="*/ 338516 w 431879"/>
                <a:gd name="connsiteY112" fmla="*/ 101541 h 444110"/>
                <a:gd name="connsiteX113" fmla="*/ 336852 w 431879"/>
                <a:gd name="connsiteY113" fmla="*/ 101541 h 444110"/>
                <a:gd name="connsiteX114" fmla="*/ 336852 w 431879"/>
                <a:gd name="connsiteY114" fmla="*/ 99877 h 444110"/>
                <a:gd name="connsiteX115" fmla="*/ 335187 w 431879"/>
                <a:gd name="connsiteY115" fmla="*/ 99877 h 444110"/>
                <a:gd name="connsiteX116" fmla="*/ 335187 w 431879"/>
                <a:gd name="connsiteY116" fmla="*/ 98212 h 444110"/>
                <a:gd name="connsiteX117" fmla="*/ 333523 w 431879"/>
                <a:gd name="connsiteY117" fmla="*/ 98212 h 444110"/>
                <a:gd name="connsiteX118" fmla="*/ 333523 w 431879"/>
                <a:gd name="connsiteY118" fmla="*/ 96547 h 444110"/>
                <a:gd name="connsiteX119" fmla="*/ 331858 w 431879"/>
                <a:gd name="connsiteY119" fmla="*/ 96547 h 444110"/>
                <a:gd name="connsiteX120" fmla="*/ 331858 w 431879"/>
                <a:gd name="connsiteY120" fmla="*/ 94883 h 444110"/>
                <a:gd name="connsiteX121" fmla="*/ 330193 w 431879"/>
                <a:gd name="connsiteY121" fmla="*/ 94883 h 444110"/>
                <a:gd name="connsiteX122" fmla="*/ 330193 w 431879"/>
                <a:gd name="connsiteY122" fmla="*/ 93218 h 444110"/>
                <a:gd name="connsiteX123" fmla="*/ 328529 w 431879"/>
                <a:gd name="connsiteY123" fmla="*/ 93218 h 444110"/>
                <a:gd name="connsiteX124" fmla="*/ 328529 w 431879"/>
                <a:gd name="connsiteY124" fmla="*/ 91553 h 444110"/>
                <a:gd name="connsiteX125" fmla="*/ 326864 w 431879"/>
                <a:gd name="connsiteY125" fmla="*/ 91553 h 444110"/>
                <a:gd name="connsiteX126" fmla="*/ 326864 w 431879"/>
                <a:gd name="connsiteY126" fmla="*/ 89889 h 444110"/>
                <a:gd name="connsiteX127" fmla="*/ 325200 w 431879"/>
                <a:gd name="connsiteY127" fmla="*/ 89889 h 444110"/>
                <a:gd name="connsiteX128" fmla="*/ 325200 w 431879"/>
                <a:gd name="connsiteY128" fmla="*/ 88224 h 444110"/>
                <a:gd name="connsiteX129" fmla="*/ 323535 w 431879"/>
                <a:gd name="connsiteY129" fmla="*/ 88224 h 444110"/>
                <a:gd name="connsiteX130" fmla="*/ 323535 w 431879"/>
                <a:gd name="connsiteY130" fmla="*/ 86560 h 444110"/>
                <a:gd name="connsiteX131" fmla="*/ 321870 w 431879"/>
                <a:gd name="connsiteY131" fmla="*/ 86560 h 444110"/>
                <a:gd name="connsiteX132" fmla="*/ 321870 w 431879"/>
                <a:gd name="connsiteY132" fmla="*/ 84895 h 444110"/>
                <a:gd name="connsiteX133" fmla="*/ 320206 w 431879"/>
                <a:gd name="connsiteY133" fmla="*/ 84895 h 444110"/>
                <a:gd name="connsiteX134" fmla="*/ 320206 w 431879"/>
                <a:gd name="connsiteY134" fmla="*/ 83230 h 444110"/>
                <a:gd name="connsiteX135" fmla="*/ 318541 w 431879"/>
                <a:gd name="connsiteY135" fmla="*/ 83230 h 444110"/>
                <a:gd name="connsiteX136" fmla="*/ 318541 w 431879"/>
                <a:gd name="connsiteY136" fmla="*/ 81566 h 444110"/>
                <a:gd name="connsiteX137" fmla="*/ 316876 w 431879"/>
                <a:gd name="connsiteY137" fmla="*/ 81566 h 444110"/>
                <a:gd name="connsiteX138" fmla="*/ 316876 w 431879"/>
                <a:gd name="connsiteY138" fmla="*/ 79901 h 444110"/>
                <a:gd name="connsiteX139" fmla="*/ 315212 w 431879"/>
                <a:gd name="connsiteY139" fmla="*/ 79901 h 444110"/>
                <a:gd name="connsiteX140" fmla="*/ 315212 w 431879"/>
                <a:gd name="connsiteY140" fmla="*/ 78237 h 444110"/>
                <a:gd name="connsiteX141" fmla="*/ 313547 w 431879"/>
                <a:gd name="connsiteY141" fmla="*/ 78237 h 444110"/>
                <a:gd name="connsiteX142" fmla="*/ 313547 w 431879"/>
                <a:gd name="connsiteY142" fmla="*/ 76572 h 444110"/>
                <a:gd name="connsiteX143" fmla="*/ 311883 w 431879"/>
                <a:gd name="connsiteY143" fmla="*/ 76572 h 444110"/>
                <a:gd name="connsiteX144" fmla="*/ 311883 w 431879"/>
                <a:gd name="connsiteY144" fmla="*/ 74907 h 444110"/>
                <a:gd name="connsiteX145" fmla="*/ 310218 w 431879"/>
                <a:gd name="connsiteY145" fmla="*/ 74907 h 444110"/>
                <a:gd name="connsiteX146" fmla="*/ 310218 w 431879"/>
                <a:gd name="connsiteY146" fmla="*/ 73243 h 444110"/>
                <a:gd name="connsiteX147" fmla="*/ 308553 w 431879"/>
                <a:gd name="connsiteY147" fmla="*/ 73243 h 444110"/>
                <a:gd name="connsiteX148" fmla="*/ 308553 w 431879"/>
                <a:gd name="connsiteY148" fmla="*/ 71578 h 444110"/>
                <a:gd name="connsiteX149" fmla="*/ 306889 w 431879"/>
                <a:gd name="connsiteY149" fmla="*/ 71578 h 444110"/>
                <a:gd name="connsiteX150" fmla="*/ 306889 w 431879"/>
                <a:gd name="connsiteY150" fmla="*/ 69914 h 444110"/>
                <a:gd name="connsiteX151" fmla="*/ 305224 w 431879"/>
                <a:gd name="connsiteY151" fmla="*/ 69914 h 444110"/>
                <a:gd name="connsiteX152" fmla="*/ 305224 w 431879"/>
                <a:gd name="connsiteY152" fmla="*/ 68249 h 444110"/>
                <a:gd name="connsiteX153" fmla="*/ 303560 w 431879"/>
                <a:gd name="connsiteY153" fmla="*/ 68249 h 444110"/>
                <a:gd name="connsiteX154" fmla="*/ 303560 w 431879"/>
                <a:gd name="connsiteY154" fmla="*/ 66584 h 444110"/>
                <a:gd name="connsiteX155" fmla="*/ 301895 w 431879"/>
                <a:gd name="connsiteY155" fmla="*/ 66584 h 444110"/>
                <a:gd name="connsiteX156" fmla="*/ 301895 w 431879"/>
                <a:gd name="connsiteY156" fmla="*/ 64920 h 444110"/>
                <a:gd name="connsiteX157" fmla="*/ 300230 w 431879"/>
                <a:gd name="connsiteY157" fmla="*/ 64920 h 444110"/>
                <a:gd name="connsiteX158" fmla="*/ 300230 w 431879"/>
                <a:gd name="connsiteY158" fmla="*/ 63255 h 444110"/>
                <a:gd name="connsiteX159" fmla="*/ 298566 w 431879"/>
                <a:gd name="connsiteY159" fmla="*/ 63255 h 444110"/>
                <a:gd name="connsiteX160" fmla="*/ 298566 w 431879"/>
                <a:gd name="connsiteY160" fmla="*/ 61591 h 444110"/>
                <a:gd name="connsiteX161" fmla="*/ 296901 w 431879"/>
                <a:gd name="connsiteY161" fmla="*/ 61591 h 444110"/>
                <a:gd name="connsiteX162" fmla="*/ 296901 w 431879"/>
                <a:gd name="connsiteY162" fmla="*/ 59926 h 444110"/>
                <a:gd name="connsiteX163" fmla="*/ 295236 w 431879"/>
                <a:gd name="connsiteY163" fmla="*/ 59926 h 444110"/>
                <a:gd name="connsiteX164" fmla="*/ 295236 w 431879"/>
                <a:gd name="connsiteY164" fmla="*/ 58261 h 444110"/>
                <a:gd name="connsiteX165" fmla="*/ 293572 w 431879"/>
                <a:gd name="connsiteY165" fmla="*/ 58261 h 444110"/>
                <a:gd name="connsiteX166" fmla="*/ 293572 w 431879"/>
                <a:gd name="connsiteY166" fmla="*/ 56597 h 444110"/>
                <a:gd name="connsiteX167" fmla="*/ 291907 w 431879"/>
                <a:gd name="connsiteY167" fmla="*/ 56597 h 444110"/>
                <a:gd name="connsiteX168" fmla="*/ 291907 w 431879"/>
                <a:gd name="connsiteY168" fmla="*/ 54932 h 444110"/>
                <a:gd name="connsiteX169" fmla="*/ 290243 w 431879"/>
                <a:gd name="connsiteY169" fmla="*/ 54932 h 444110"/>
                <a:gd name="connsiteX170" fmla="*/ 290243 w 431879"/>
                <a:gd name="connsiteY170" fmla="*/ 53267 h 444110"/>
                <a:gd name="connsiteX171" fmla="*/ 288578 w 431879"/>
                <a:gd name="connsiteY171" fmla="*/ 53267 h 444110"/>
                <a:gd name="connsiteX172" fmla="*/ 288578 w 431879"/>
                <a:gd name="connsiteY172" fmla="*/ 51603 h 444110"/>
                <a:gd name="connsiteX173" fmla="*/ 286913 w 431879"/>
                <a:gd name="connsiteY173" fmla="*/ 51603 h 444110"/>
                <a:gd name="connsiteX174" fmla="*/ 286913 w 431879"/>
                <a:gd name="connsiteY174" fmla="*/ 49938 h 444110"/>
                <a:gd name="connsiteX175" fmla="*/ 285249 w 431879"/>
                <a:gd name="connsiteY175" fmla="*/ 49938 h 444110"/>
                <a:gd name="connsiteX176" fmla="*/ 285249 w 431879"/>
                <a:gd name="connsiteY176" fmla="*/ 48274 h 444110"/>
                <a:gd name="connsiteX177" fmla="*/ 283584 w 431879"/>
                <a:gd name="connsiteY177" fmla="*/ 48274 h 444110"/>
                <a:gd name="connsiteX178" fmla="*/ 283584 w 431879"/>
                <a:gd name="connsiteY178" fmla="*/ 46609 h 444110"/>
                <a:gd name="connsiteX179" fmla="*/ 281920 w 431879"/>
                <a:gd name="connsiteY179" fmla="*/ 46609 h 444110"/>
                <a:gd name="connsiteX180" fmla="*/ 281920 w 431879"/>
                <a:gd name="connsiteY180" fmla="*/ 44944 h 444110"/>
                <a:gd name="connsiteX181" fmla="*/ 280255 w 431879"/>
                <a:gd name="connsiteY181" fmla="*/ 44944 h 444110"/>
                <a:gd name="connsiteX182" fmla="*/ 280255 w 431879"/>
                <a:gd name="connsiteY182" fmla="*/ 43280 h 444110"/>
                <a:gd name="connsiteX183" fmla="*/ 278590 w 431879"/>
                <a:gd name="connsiteY183" fmla="*/ 43280 h 444110"/>
                <a:gd name="connsiteX184" fmla="*/ 278590 w 431879"/>
                <a:gd name="connsiteY184" fmla="*/ 41615 h 444110"/>
                <a:gd name="connsiteX185" fmla="*/ 276926 w 431879"/>
                <a:gd name="connsiteY185" fmla="*/ 41615 h 444110"/>
                <a:gd name="connsiteX186" fmla="*/ 276926 w 431879"/>
                <a:gd name="connsiteY186" fmla="*/ 39951 h 444110"/>
                <a:gd name="connsiteX187" fmla="*/ 275261 w 431879"/>
                <a:gd name="connsiteY187" fmla="*/ 39951 h 444110"/>
                <a:gd name="connsiteX188" fmla="*/ 275261 w 431879"/>
                <a:gd name="connsiteY188" fmla="*/ 38286 h 444110"/>
                <a:gd name="connsiteX189" fmla="*/ 273597 w 431879"/>
                <a:gd name="connsiteY189" fmla="*/ 38286 h 444110"/>
                <a:gd name="connsiteX190" fmla="*/ 273597 w 431879"/>
                <a:gd name="connsiteY190" fmla="*/ 36621 h 444110"/>
                <a:gd name="connsiteX191" fmla="*/ 271932 w 431879"/>
                <a:gd name="connsiteY191" fmla="*/ 36621 h 444110"/>
                <a:gd name="connsiteX192" fmla="*/ 271932 w 431879"/>
                <a:gd name="connsiteY192" fmla="*/ 34957 h 444110"/>
                <a:gd name="connsiteX193" fmla="*/ 270267 w 431879"/>
                <a:gd name="connsiteY193" fmla="*/ 34957 h 444110"/>
                <a:gd name="connsiteX194" fmla="*/ 270267 w 431879"/>
                <a:gd name="connsiteY194" fmla="*/ 33292 h 444110"/>
                <a:gd name="connsiteX195" fmla="*/ 268603 w 431879"/>
                <a:gd name="connsiteY195" fmla="*/ 33292 h 444110"/>
                <a:gd name="connsiteX196" fmla="*/ 268603 w 431879"/>
                <a:gd name="connsiteY196" fmla="*/ 31628 h 444110"/>
                <a:gd name="connsiteX197" fmla="*/ 266938 w 431879"/>
                <a:gd name="connsiteY197" fmla="*/ 31628 h 444110"/>
                <a:gd name="connsiteX198" fmla="*/ 266938 w 431879"/>
                <a:gd name="connsiteY198" fmla="*/ 29963 h 444110"/>
                <a:gd name="connsiteX199" fmla="*/ 265274 w 431879"/>
                <a:gd name="connsiteY199" fmla="*/ 29963 h 444110"/>
                <a:gd name="connsiteX200" fmla="*/ 265274 w 431879"/>
                <a:gd name="connsiteY200" fmla="*/ 28298 h 444110"/>
                <a:gd name="connsiteX201" fmla="*/ 263609 w 431879"/>
                <a:gd name="connsiteY201" fmla="*/ 28298 h 444110"/>
                <a:gd name="connsiteX202" fmla="*/ 263609 w 431879"/>
                <a:gd name="connsiteY202" fmla="*/ 26634 h 444110"/>
                <a:gd name="connsiteX203" fmla="*/ 261944 w 431879"/>
                <a:gd name="connsiteY203" fmla="*/ 26634 h 444110"/>
                <a:gd name="connsiteX204" fmla="*/ 261944 w 431879"/>
                <a:gd name="connsiteY204" fmla="*/ 24969 h 444110"/>
                <a:gd name="connsiteX205" fmla="*/ 260280 w 431879"/>
                <a:gd name="connsiteY205" fmla="*/ 24969 h 444110"/>
                <a:gd name="connsiteX206" fmla="*/ 260280 w 431879"/>
                <a:gd name="connsiteY206" fmla="*/ 23305 h 444110"/>
                <a:gd name="connsiteX207" fmla="*/ 258615 w 431879"/>
                <a:gd name="connsiteY207" fmla="*/ 23305 h 444110"/>
                <a:gd name="connsiteX208" fmla="*/ 258615 w 431879"/>
                <a:gd name="connsiteY208" fmla="*/ 21640 h 444110"/>
                <a:gd name="connsiteX209" fmla="*/ 256951 w 431879"/>
                <a:gd name="connsiteY209" fmla="*/ 21640 h 444110"/>
                <a:gd name="connsiteX210" fmla="*/ 256951 w 431879"/>
                <a:gd name="connsiteY210" fmla="*/ 19975 h 444110"/>
                <a:gd name="connsiteX211" fmla="*/ 255286 w 431879"/>
                <a:gd name="connsiteY211" fmla="*/ 19975 h 444110"/>
                <a:gd name="connsiteX212" fmla="*/ 255286 w 431879"/>
                <a:gd name="connsiteY212" fmla="*/ 18311 h 444110"/>
                <a:gd name="connsiteX213" fmla="*/ 253621 w 431879"/>
                <a:gd name="connsiteY213" fmla="*/ 18311 h 444110"/>
                <a:gd name="connsiteX214" fmla="*/ 253621 w 431879"/>
                <a:gd name="connsiteY214" fmla="*/ 16646 h 444110"/>
                <a:gd name="connsiteX215" fmla="*/ 251957 w 431879"/>
                <a:gd name="connsiteY215" fmla="*/ 16646 h 444110"/>
                <a:gd name="connsiteX216" fmla="*/ 251957 w 431879"/>
                <a:gd name="connsiteY216" fmla="*/ 14981 h 444110"/>
                <a:gd name="connsiteX217" fmla="*/ 250292 w 431879"/>
                <a:gd name="connsiteY217" fmla="*/ 14981 h 444110"/>
                <a:gd name="connsiteX218" fmla="*/ 250292 w 431879"/>
                <a:gd name="connsiteY218" fmla="*/ 13317 h 444110"/>
                <a:gd name="connsiteX219" fmla="*/ 248627 w 431879"/>
                <a:gd name="connsiteY219" fmla="*/ 13317 h 444110"/>
                <a:gd name="connsiteX220" fmla="*/ 248627 w 431879"/>
                <a:gd name="connsiteY220" fmla="*/ 11652 h 444110"/>
                <a:gd name="connsiteX221" fmla="*/ 246963 w 431879"/>
                <a:gd name="connsiteY221" fmla="*/ 11652 h 444110"/>
                <a:gd name="connsiteX222" fmla="*/ 246963 w 431879"/>
                <a:gd name="connsiteY222" fmla="*/ 9988 h 444110"/>
                <a:gd name="connsiteX223" fmla="*/ 245298 w 431879"/>
                <a:gd name="connsiteY223" fmla="*/ 9988 h 444110"/>
                <a:gd name="connsiteX224" fmla="*/ 245298 w 431879"/>
                <a:gd name="connsiteY224" fmla="*/ 8323 h 444110"/>
                <a:gd name="connsiteX225" fmla="*/ 243634 w 431879"/>
                <a:gd name="connsiteY225" fmla="*/ 8323 h 444110"/>
                <a:gd name="connsiteX226" fmla="*/ 243634 w 431879"/>
                <a:gd name="connsiteY226" fmla="*/ 6658 h 444110"/>
                <a:gd name="connsiteX227" fmla="*/ 241969 w 431879"/>
                <a:gd name="connsiteY227" fmla="*/ 6658 h 444110"/>
                <a:gd name="connsiteX228" fmla="*/ 241969 w 431879"/>
                <a:gd name="connsiteY228" fmla="*/ 4994 h 444110"/>
                <a:gd name="connsiteX229" fmla="*/ 240304 w 431879"/>
                <a:gd name="connsiteY229" fmla="*/ 4994 h 444110"/>
                <a:gd name="connsiteX230" fmla="*/ 240304 w 431879"/>
                <a:gd name="connsiteY230" fmla="*/ 3329 h 444110"/>
                <a:gd name="connsiteX231" fmla="*/ 238640 w 431879"/>
                <a:gd name="connsiteY231" fmla="*/ 3329 h 444110"/>
                <a:gd name="connsiteX232" fmla="*/ 238640 w 431879"/>
                <a:gd name="connsiteY232" fmla="*/ 1665 h 444110"/>
                <a:gd name="connsiteX233" fmla="*/ 236975 w 431879"/>
                <a:gd name="connsiteY233" fmla="*/ 1665 h 444110"/>
                <a:gd name="connsiteX234" fmla="*/ 236975 w 431879"/>
                <a:gd name="connsiteY234" fmla="*/ 0 h 444110"/>
                <a:gd name="connsiteX235" fmla="*/ 129369 w 431879"/>
                <a:gd name="connsiteY235" fmla="*/ 0 h 444110"/>
                <a:gd name="connsiteX236" fmla="*/ 0 w 431879"/>
                <a:gd name="connsiteY236" fmla="*/ 205348 h 444110"/>
                <a:gd name="connsiteX237" fmla="*/ 0 w 431879"/>
                <a:gd name="connsiteY237" fmla="*/ 249293 h 444110"/>
                <a:gd name="connsiteX238" fmla="*/ 1665 w 431879"/>
                <a:gd name="connsiteY238" fmla="*/ 249293 h 444110"/>
                <a:gd name="connsiteX239" fmla="*/ 1665 w 431879"/>
                <a:gd name="connsiteY239" fmla="*/ 250958 h 444110"/>
                <a:gd name="connsiteX240" fmla="*/ 3329 w 431879"/>
                <a:gd name="connsiteY240" fmla="*/ 250958 h 444110"/>
                <a:gd name="connsiteX241" fmla="*/ 3329 w 431879"/>
                <a:gd name="connsiteY241" fmla="*/ 252622 h 444110"/>
                <a:gd name="connsiteX242" fmla="*/ 4994 w 431879"/>
                <a:gd name="connsiteY242" fmla="*/ 252622 h 444110"/>
                <a:gd name="connsiteX243" fmla="*/ 4994 w 431879"/>
                <a:gd name="connsiteY243" fmla="*/ 254287 h 444110"/>
                <a:gd name="connsiteX244" fmla="*/ 6658 w 431879"/>
                <a:gd name="connsiteY244" fmla="*/ 254287 h 444110"/>
                <a:gd name="connsiteX245" fmla="*/ 6658 w 431879"/>
                <a:gd name="connsiteY245" fmla="*/ 255952 h 444110"/>
                <a:gd name="connsiteX246" fmla="*/ 8323 w 431879"/>
                <a:gd name="connsiteY246" fmla="*/ 255952 h 444110"/>
                <a:gd name="connsiteX247" fmla="*/ 8323 w 431879"/>
                <a:gd name="connsiteY247" fmla="*/ 257616 h 444110"/>
                <a:gd name="connsiteX248" fmla="*/ 9988 w 431879"/>
                <a:gd name="connsiteY248" fmla="*/ 257616 h 444110"/>
                <a:gd name="connsiteX249" fmla="*/ 9988 w 431879"/>
                <a:gd name="connsiteY249" fmla="*/ 259281 h 444110"/>
                <a:gd name="connsiteX250" fmla="*/ 11652 w 431879"/>
                <a:gd name="connsiteY250" fmla="*/ 259281 h 444110"/>
                <a:gd name="connsiteX251" fmla="*/ 11652 w 431879"/>
                <a:gd name="connsiteY251" fmla="*/ 260945 h 444110"/>
                <a:gd name="connsiteX252" fmla="*/ 13317 w 431879"/>
                <a:gd name="connsiteY252" fmla="*/ 260945 h 444110"/>
                <a:gd name="connsiteX253" fmla="*/ 13317 w 431879"/>
                <a:gd name="connsiteY253" fmla="*/ 262610 h 444110"/>
                <a:gd name="connsiteX254" fmla="*/ 14981 w 431879"/>
                <a:gd name="connsiteY254" fmla="*/ 262610 h 444110"/>
                <a:gd name="connsiteX255" fmla="*/ 14981 w 431879"/>
                <a:gd name="connsiteY255" fmla="*/ 264275 h 444110"/>
                <a:gd name="connsiteX256" fmla="*/ 16646 w 431879"/>
                <a:gd name="connsiteY256" fmla="*/ 264275 h 444110"/>
                <a:gd name="connsiteX257" fmla="*/ 16646 w 431879"/>
                <a:gd name="connsiteY257" fmla="*/ 265939 h 444110"/>
                <a:gd name="connsiteX258" fmla="*/ 18311 w 431879"/>
                <a:gd name="connsiteY258" fmla="*/ 265939 h 444110"/>
                <a:gd name="connsiteX259" fmla="*/ 18311 w 431879"/>
                <a:gd name="connsiteY259" fmla="*/ 267604 h 444110"/>
                <a:gd name="connsiteX260" fmla="*/ 19975 w 431879"/>
                <a:gd name="connsiteY260" fmla="*/ 267604 h 444110"/>
                <a:gd name="connsiteX261" fmla="*/ 19975 w 431879"/>
                <a:gd name="connsiteY261" fmla="*/ 269269 h 444110"/>
                <a:gd name="connsiteX262" fmla="*/ 21640 w 431879"/>
                <a:gd name="connsiteY262" fmla="*/ 269269 h 444110"/>
                <a:gd name="connsiteX263" fmla="*/ 21640 w 431879"/>
                <a:gd name="connsiteY263" fmla="*/ 270933 h 444110"/>
                <a:gd name="connsiteX264" fmla="*/ 23304 w 431879"/>
                <a:gd name="connsiteY264" fmla="*/ 270933 h 444110"/>
                <a:gd name="connsiteX265" fmla="*/ 23304 w 431879"/>
                <a:gd name="connsiteY265" fmla="*/ 272598 h 444110"/>
                <a:gd name="connsiteX266" fmla="*/ 24969 w 431879"/>
                <a:gd name="connsiteY266" fmla="*/ 272598 h 444110"/>
                <a:gd name="connsiteX267" fmla="*/ 24969 w 431879"/>
                <a:gd name="connsiteY267" fmla="*/ 274262 h 444110"/>
                <a:gd name="connsiteX268" fmla="*/ 26634 w 431879"/>
                <a:gd name="connsiteY268" fmla="*/ 274262 h 444110"/>
                <a:gd name="connsiteX269" fmla="*/ 26634 w 431879"/>
                <a:gd name="connsiteY269" fmla="*/ 275927 h 444110"/>
                <a:gd name="connsiteX270" fmla="*/ 28298 w 431879"/>
                <a:gd name="connsiteY270" fmla="*/ 275927 h 444110"/>
                <a:gd name="connsiteX271" fmla="*/ 28298 w 431879"/>
                <a:gd name="connsiteY271" fmla="*/ 277592 h 444110"/>
                <a:gd name="connsiteX272" fmla="*/ 29963 w 431879"/>
                <a:gd name="connsiteY272" fmla="*/ 277592 h 444110"/>
                <a:gd name="connsiteX273" fmla="*/ 29963 w 431879"/>
                <a:gd name="connsiteY273" fmla="*/ 279256 h 444110"/>
                <a:gd name="connsiteX274" fmla="*/ 31628 w 431879"/>
                <a:gd name="connsiteY274" fmla="*/ 279256 h 444110"/>
                <a:gd name="connsiteX275" fmla="*/ 31628 w 431879"/>
                <a:gd name="connsiteY275" fmla="*/ 280921 h 444110"/>
                <a:gd name="connsiteX276" fmla="*/ 33292 w 431879"/>
                <a:gd name="connsiteY276" fmla="*/ 280921 h 444110"/>
                <a:gd name="connsiteX277" fmla="*/ 33292 w 431879"/>
                <a:gd name="connsiteY277" fmla="*/ 282585 h 444110"/>
                <a:gd name="connsiteX278" fmla="*/ 34957 w 431879"/>
                <a:gd name="connsiteY278" fmla="*/ 282585 h 444110"/>
                <a:gd name="connsiteX279" fmla="*/ 34957 w 431879"/>
                <a:gd name="connsiteY279" fmla="*/ 284250 h 444110"/>
                <a:gd name="connsiteX280" fmla="*/ 36621 w 431879"/>
                <a:gd name="connsiteY280" fmla="*/ 284250 h 444110"/>
                <a:gd name="connsiteX281" fmla="*/ 36621 w 431879"/>
                <a:gd name="connsiteY281" fmla="*/ 285915 h 444110"/>
                <a:gd name="connsiteX282" fmla="*/ 38286 w 431879"/>
                <a:gd name="connsiteY282" fmla="*/ 285915 h 444110"/>
                <a:gd name="connsiteX283" fmla="*/ 38286 w 431879"/>
                <a:gd name="connsiteY283" fmla="*/ 287579 h 444110"/>
                <a:gd name="connsiteX284" fmla="*/ 39951 w 431879"/>
                <a:gd name="connsiteY284" fmla="*/ 287579 h 444110"/>
                <a:gd name="connsiteX285" fmla="*/ 39951 w 431879"/>
                <a:gd name="connsiteY285" fmla="*/ 289244 h 444110"/>
                <a:gd name="connsiteX286" fmla="*/ 41615 w 431879"/>
                <a:gd name="connsiteY286" fmla="*/ 289244 h 444110"/>
                <a:gd name="connsiteX287" fmla="*/ 41615 w 431879"/>
                <a:gd name="connsiteY287" fmla="*/ 290908 h 444110"/>
                <a:gd name="connsiteX288" fmla="*/ 43280 w 431879"/>
                <a:gd name="connsiteY288" fmla="*/ 290908 h 444110"/>
                <a:gd name="connsiteX289" fmla="*/ 43280 w 431879"/>
                <a:gd name="connsiteY289" fmla="*/ 292573 h 444110"/>
                <a:gd name="connsiteX290" fmla="*/ 44945 w 431879"/>
                <a:gd name="connsiteY290" fmla="*/ 292573 h 444110"/>
                <a:gd name="connsiteX291" fmla="*/ 44945 w 431879"/>
                <a:gd name="connsiteY291" fmla="*/ 294238 h 444110"/>
                <a:gd name="connsiteX292" fmla="*/ 46609 w 431879"/>
                <a:gd name="connsiteY292" fmla="*/ 294238 h 444110"/>
                <a:gd name="connsiteX293" fmla="*/ 46609 w 431879"/>
                <a:gd name="connsiteY293" fmla="*/ 295902 h 444110"/>
                <a:gd name="connsiteX294" fmla="*/ 48274 w 431879"/>
                <a:gd name="connsiteY294" fmla="*/ 295902 h 444110"/>
                <a:gd name="connsiteX295" fmla="*/ 48274 w 431879"/>
                <a:gd name="connsiteY295" fmla="*/ 297567 h 444110"/>
                <a:gd name="connsiteX296" fmla="*/ 49938 w 431879"/>
                <a:gd name="connsiteY296" fmla="*/ 297567 h 444110"/>
                <a:gd name="connsiteX297" fmla="*/ 49938 w 431879"/>
                <a:gd name="connsiteY297" fmla="*/ 299232 h 444110"/>
                <a:gd name="connsiteX298" fmla="*/ 51603 w 431879"/>
                <a:gd name="connsiteY298" fmla="*/ 299232 h 444110"/>
                <a:gd name="connsiteX299" fmla="*/ 51603 w 431879"/>
                <a:gd name="connsiteY299" fmla="*/ 300896 h 444110"/>
                <a:gd name="connsiteX300" fmla="*/ 53268 w 431879"/>
                <a:gd name="connsiteY300" fmla="*/ 300896 h 444110"/>
                <a:gd name="connsiteX301" fmla="*/ 53268 w 431879"/>
                <a:gd name="connsiteY301" fmla="*/ 302561 h 444110"/>
                <a:gd name="connsiteX302" fmla="*/ 54932 w 431879"/>
                <a:gd name="connsiteY302" fmla="*/ 302561 h 444110"/>
                <a:gd name="connsiteX303" fmla="*/ 54932 w 431879"/>
                <a:gd name="connsiteY303" fmla="*/ 304225 h 444110"/>
                <a:gd name="connsiteX304" fmla="*/ 56597 w 431879"/>
                <a:gd name="connsiteY304" fmla="*/ 304225 h 444110"/>
                <a:gd name="connsiteX305" fmla="*/ 56597 w 431879"/>
                <a:gd name="connsiteY305" fmla="*/ 305890 h 444110"/>
                <a:gd name="connsiteX306" fmla="*/ 58261 w 431879"/>
                <a:gd name="connsiteY306" fmla="*/ 305890 h 444110"/>
                <a:gd name="connsiteX307" fmla="*/ 58261 w 431879"/>
                <a:gd name="connsiteY307" fmla="*/ 307555 h 444110"/>
                <a:gd name="connsiteX308" fmla="*/ 59926 w 431879"/>
                <a:gd name="connsiteY308" fmla="*/ 307555 h 444110"/>
                <a:gd name="connsiteX309" fmla="*/ 59926 w 431879"/>
                <a:gd name="connsiteY309" fmla="*/ 309219 h 444110"/>
                <a:gd name="connsiteX310" fmla="*/ 61591 w 431879"/>
                <a:gd name="connsiteY310" fmla="*/ 309219 h 444110"/>
                <a:gd name="connsiteX311" fmla="*/ 61591 w 431879"/>
                <a:gd name="connsiteY311" fmla="*/ 310884 h 444110"/>
                <a:gd name="connsiteX312" fmla="*/ 63255 w 431879"/>
                <a:gd name="connsiteY312" fmla="*/ 310884 h 444110"/>
                <a:gd name="connsiteX313" fmla="*/ 63255 w 431879"/>
                <a:gd name="connsiteY313" fmla="*/ 312548 h 444110"/>
                <a:gd name="connsiteX314" fmla="*/ 64920 w 431879"/>
                <a:gd name="connsiteY314" fmla="*/ 312548 h 444110"/>
                <a:gd name="connsiteX315" fmla="*/ 64920 w 431879"/>
                <a:gd name="connsiteY315" fmla="*/ 314213 h 444110"/>
                <a:gd name="connsiteX316" fmla="*/ 66584 w 431879"/>
                <a:gd name="connsiteY316" fmla="*/ 314213 h 444110"/>
                <a:gd name="connsiteX317" fmla="*/ 66584 w 431879"/>
                <a:gd name="connsiteY317" fmla="*/ 315878 h 444110"/>
                <a:gd name="connsiteX318" fmla="*/ 68249 w 431879"/>
                <a:gd name="connsiteY318" fmla="*/ 315878 h 444110"/>
                <a:gd name="connsiteX319" fmla="*/ 68249 w 431879"/>
                <a:gd name="connsiteY319" fmla="*/ 317542 h 444110"/>
                <a:gd name="connsiteX320" fmla="*/ 69914 w 431879"/>
                <a:gd name="connsiteY320" fmla="*/ 317542 h 444110"/>
                <a:gd name="connsiteX321" fmla="*/ 69914 w 431879"/>
                <a:gd name="connsiteY321" fmla="*/ 319207 h 444110"/>
                <a:gd name="connsiteX322" fmla="*/ 71578 w 431879"/>
                <a:gd name="connsiteY322" fmla="*/ 319207 h 444110"/>
                <a:gd name="connsiteX323" fmla="*/ 71578 w 431879"/>
                <a:gd name="connsiteY323" fmla="*/ 320871 h 444110"/>
                <a:gd name="connsiteX324" fmla="*/ 73243 w 431879"/>
                <a:gd name="connsiteY324" fmla="*/ 320871 h 444110"/>
                <a:gd name="connsiteX325" fmla="*/ 73243 w 431879"/>
                <a:gd name="connsiteY325" fmla="*/ 322536 h 444110"/>
                <a:gd name="connsiteX326" fmla="*/ 74907 w 431879"/>
                <a:gd name="connsiteY326" fmla="*/ 322536 h 444110"/>
                <a:gd name="connsiteX327" fmla="*/ 74907 w 431879"/>
                <a:gd name="connsiteY327" fmla="*/ 324201 h 444110"/>
                <a:gd name="connsiteX328" fmla="*/ 76572 w 431879"/>
                <a:gd name="connsiteY328" fmla="*/ 324201 h 444110"/>
                <a:gd name="connsiteX329" fmla="*/ 76572 w 431879"/>
                <a:gd name="connsiteY329" fmla="*/ 325865 h 444110"/>
                <a:gd name="connsiteX330" fmla="*/ 78237 w 431879"/>
                <a:gd name="connsiteY330" fmla="*/ 325865 h 444110"/>
                <a:gd name="connsiteX331" fmla="*/ 78237 w 431879"/>
                <a:gd name="connsiteY331" fmla="*/ 327530 h 444110"/>
                <a:gd name="connsiteX332" fmla="*/ 79901 w 431879"/>
                <a:gd name="connsiteY332" fmla="*/ 327530 h 444110"/>
                <a:gd name="connsiteX333" fmla="*/ 79901 w 431879"/>
                <a:gd name="connsiteY333" fmla="*/ 329194 h 444110"/>
                <a:gd name="connsiteX334" fmla="*/ 81566 w 431879"/>
                <a:gd name="connsiteY334" fmla="*/ 329194 h 444110"/>
                <a:gd name="connsiteX335" fmla="*/ 81566 w 431879"/>
                <a:gd name="connsiteY335" fmla="*/ 330859 h 444110"/>
                <a:gd name="connsiteX336" fmla="*/ 83230 w 431879"/>
                <a:gd name="connsiteY336" fmla="*/ 330859 h 444110"/>
                <a:gd name="connsiteX337" fmla="*/ 83230 w 431879"/>
                <a:gd name="connsiteY337" fmla="*/ 332524 h 444110"/>
                <a:gd name="connsiteX338" fmla="*/ 84895 w 431879"/>
                <a:gd name="connsiteY338" fmla="*/ 332524 h 444110"/>
                <a:gd name="connsiteX339" fmla="*/ 84895 w 431879"/>
                <a:gd name="connsiteY339" fmla="*/ 334188 h 444110"/>
                <a:gd name="connsiteX340" fmla="*/ 86560 w 431879"/>
                <a:gd name="connsiteY340" fmla="*/ 334188 h 444110"/>
                <a:gd name="connsiteX341" fmla="*/ 86560 w 431879"/>
                <a:gd name="connsiteY341" fmla="*/ 335853 h 444110"/>
                <a:gd name="connsiteX342" fmla="*/ 88224 w 431879"/>
                <a:gd name="connsiteY342" fmla="*/ 335853 h 444110"/>
                <a:gd name="connsiteX343" fmla="*/ 88224 w 431879"/>
                <a:gd name="connsiteY343" fmla="*/ 337517 h 444110"/>
                <a:gd name="connsiteX344" fmla="*/ 89889 w 431879"/>
                <a:gd name="connsiteY344" fmla="*/ 337517 h 444110"/>
                <a:gd name="connsiteX345" fmla="*/ 89889 w 431879"/>
                <a:gd name="connsiteY345" fmla="*/ 339182 h 444110"/>
                <a:gd name="connsiteX346" fmla="*/ 91554 w 431879"/>
                <a:gd name="connsiteY346" fmla="*/ 339182 h 444110"/>
                <a:gd name="connsiteX347" fmla="*/ 91554 w 431879"/>
                <a:gd name="connsiteY347" fmla="*/ 340847 h 444110"/>
                <a:gd name="connsiteX348" fmla="*/ 93218 w 431879"/>
                <a:gd name="connsiteY348" fmla="*/ 340847 h 444110"/>
                <a:gd name="connsiteX349" fmla="*/ 93218 w 431879"/>
                <a:gd name="connsiteY349" fmla="*/ 342511 h 444110"/>
                <a:gd name="connsiteX350" fmla="*/ 94883 w 431879"/>
                <a:gd name="connsiteY350" fmla="*/ 342511 h 444110"/>
                <a:gd name="connsiteX351" fmla="*/ 94883 w 431879"/>
                <a:gd name="connsiteY351" fmla="*/ 344176 h 444110"/>
                <a:gd name="connsiteX352" fmla="*/ 96547 w 431879"/>
                <a:gd name="connsiteY352" fmla="*/ 344176 h 444110"/>
                <a:gd name="connsiteX353" fmla="*/ 96547 w 431879"/>
                <a:gd name="connsiteY353" fmla="*/ 345841 h 444110"/>
                <a:gd name="connsiteX354" fmla="*/ 98212 w 431879"/>
                <a:gd name="connsiteY354" fmla="*/ 345841 h 444110"/>
                <a:gd name="connsiteX355" fmla="*/ 98212 w 431879"/>
                <a:gd name="connsiteY355" fmla="*/ 347505 h 444110"/>
                <a:gd name="connsiteX356" fmla="*/ 99877 w 431879"/>
                <a:gd name="connsiteY356" fmla="*/ 347505 h 444110"/>
                <a:gd name="connsiteX357" fmla="*/ 99877 w 431879"/>
                <a:gd name="connsiteY357" fmla="*/ 349170 h 444110"/>
                <a:gd name="connsiteX358" fmla="*/ 101541 w 431879"/>
                <a:gd name="connsiteY358" fmla="*/ 349170 h 444110"/>
                <a:gd name="connsiteX359" fmla="*/ 101541 w 431879"/>
                <a:gd name="connsiteY359" fmla="*/ 350834 h 444110"/>
                <a:gd name="connsiteX360" fmla="*/ 103206 w 431879"/>
                <a:gd name="connsiteY360" fmla="*/ 350834 h 444110"/>
                <a:gd name="connsiteX361" fmla="*/ 103206 w 431879"/>
                <a:gd name="connsiteY361" fmla="*/ 352499 h 444110"/>
                <a:gd name="connsiteX362" fmla="*/ 104870 w 431879"/>
                <a:gd name="connsiteY362" fmla="*/ 352499 h 444110"/>
                <a:gd name="connsiteX363" fmla="*/ 104870 w 431879"/>
                <a:gd name="connsiteY363" fmla="*/ 354164 h 444110"/>
                <a:gd name="connsiteX364" fmla="*/ 106535 w 431879"/>
                <a:gd name="connsiteY364" fmla="*/ 354164 h 444110"/>
                <a:gd name="connsiteX365" fmla="*/ 106535 w 431879"/>
                <a:gd name="connsiteY365" fmla="*/ 355828 h 444110"/>
                <a:gd name="connsiteX366" fmla="*/ 108200 w 431879"/>
                <a:gd name="connsiteY366" fmla="*/ 355828 h 444110"/>
                <a:gd name="connsiteX367" fmla="*/ 108200 w 431879"/>
                <a:gd name="connsiteY367" fmla="*/ 357493 h 444110"/>
                <a:gd name="connsiteX368" fmla="*/ 109864 w 431879"/>
                <a:gd name="connsiteY368" fmla="*/ 357493 h 444110"/>
                <a:gd name="connsiteX369" fmla="*/ 109864 w 431879"/>
                <a:gd name="connsiteY369" fmla="*/ 359157 h 444110"/>
                <a:gd name="connsiteX370" fmla="*/ 111529 w 431879"/>
                <a:gd name="connsiteY370" fmla="*/ 359157 h 444110"/>
                <a:gd name="connsiteX371" fmla="*/ 111529 w 431879"/>
                <a:gd name="connsiteY371" fmla="*/ 360822 h 444110"/>
                <a:gd name="connsiteX372" fmla="*/ 113193 w 431879"/>
                <a:gd name="connsiteY372" fmla="*/ 360822 h 444110"/>
                <a:gd name="connsiteX373" fmla="*/ 113193 w 431879"/>
                <a:gd name="connsiteY373" fmla="*/ 362487 h 444110"/>
                <a:gd name="connsiteX374" fmla="*/ 114858 w 431879"/>
                <a:gd name="connsiteY374" fmla="*/ 362487 h 444110"/>
                <a:gd name="connsiteX375" fmla="*/ 114858 w 431879"/>
                <a:gd name="connsiteY375" fmla="*/ 364151 h 444110"/>
                <a:gd name="connsiteX376" fmla="*/ 116523 w 431879"/>
                <a:gd name="connsiteY376" fmla="*/ 364151 h 444110"/>
                <a:gd name="connsiteX377" fmla="*/ 116523 w 431879"/>
                <a:gd name="connsiteY377" fmla="*/ 365816 h 444110"/>
                <a:gd name="connsiteX378" fmla="*/ 118187 w 431879"/>
                <a:gd name="connsiteY378" fmla="*/ 365816 h 444110"/>
                <a:gd name="connsiteX379" fmla="*/ 118187 w 431879"/>
                <a:gd name="connsiteY379" fmla="*/ 367480 h 444110"/>
                <a:gd name="connsiteX380" fmla="*/ 119852 w 431879"/>
                <a:gd name="connsiteY380" fmla="*/ 367480 h 444110"/>
                <a:gd name="connsiteX381" fmla="*/ 119852 w 431879"/>
                <a:gd name="connsiteY381" fmla="*/ 369145 h 444110"/>
                <a:gd name="connsiteX382" fmla="*/ 121516 w 431879"/>
                <a:gd name="connsiteY382" fmla="*/ 369145 h 444110"/>
                <a:gd name="connsiteX383" fmla="*/ 121516 w 431879"/>
                <a:gd name="connsiteY383" fmla="*/ 370810 h 444110"/>
                <a:gd name="connsiteX384" fmla="*/ 123181 w 431879"/>
                <a:gd name="connsiteY384" fmla="*/ 370810 h 444110"/>
                <a:gd name="connsiteX385" fmla="*/ 123181 w 431879"/>
                <a:gd name="connsiteY385" fmla="*/ 372474 h 444110"/>
                <a:gd name="connsiteX386" fmla="*/ 124846 w 431879"/>
                <a:gd name="connsiteY386" fmla="*/ 372474 h 444110"/>
                <a:gd name="connsiteX387" fmla="*/ 124846 w 431879"/>
                <a:gd name="connsiteY387" fmla="*/ 374139 h 444110"/>
                <a:gd name="connsiteX388" fmla="*/ 126510 w 431879"/>
                <a:gd name="connsiteY388" fmla="*/ 374139 h 444110"/>
                <a:gd name="connsiteX389" fmla="*/ 126510 w 431879"/>
                <a:gd name="connsiteY389" fmla="*/ 375804 h 444110"/>
                <a:gd name="connsiteX390" fmla="*/ 128175 w 431879"/>
                <a:gd name="connsiteY390" fmla="*/ 375804 h 444110"/>
                <a:gd name="connsiteX391" fmla="*/ 128175 w 431879"/>
                <a:gd name="connsiteY391" fmla="*/ 377468 h 444110"/>
                <a:gd name="connsiteX392" fmla="*/ 129839 w 431879"/>
                <a:gd name="connsiteY392" fmla="*/ 377468 h 444110"/>
                <a:gd name="connsiteX393" fmla="*/ 129839 w 431879"/>
                <a:gd name="connsiteY393" fmla="*/ 379133 h 444110"/>
                <a:gd name="connsiteX394" fmla="*/ 131504 w 431879"/>
                <a:gd name="connsiteY394" fmla="*/ 379133 h 444110"/>
                <a:gd name="connsiteX395" fmla="*/ 131504 w 431879"/>
                <a:gd name="connsiteY395" fmla="*/ 380797 h 444110"/>
                <a:gd name="connsiteX396" fmla="*/ 133169 w 431879"/>
                <a:gd name="connsiteY396" fmla="*/ 380797 h 444110"/>
                <a:gd name="connsiteX397" fmla="*/ 133169 w 431879"/>
                <a:gd name="connsiteY397" fmla="*/ 382462 h 444110"/>
                <a:gd name="connsiteX398" fmla="*/ 134833 w 431879"/>
                <a:gd name="connsiteY398" fmla="*/ 382462 h 444110"/>
                <a:gd name="connsiteX399" fmla="*/ 134833 w 431879"/>
                <a:gd name="connsiteY399" fmla="*/ 384127 h 444110"/>
                <a:gd name="connsiteX400" fmla="*/ 136498 w 431879"/>
                <a:gd name="connsiteY400" fmla="*/ 384127 h 444110"/>
                <a:gd name="connsiteX401" fmla="*/ 136498 w 431879"/>
                <a:gd name="connsiteY401" fmla="*/ 385791 h 444110"/>
                <a:gd name="connsiteX402" fmla="*/ 138162 w 431879"/>
                <a:gd name="connsiteY402" fmla="*/ 385791 h 444110"/>
                <a:gd name="connsiteX403" fmla="*/ 138162 w 431879"/>
                <a:gd name="connsiteY403" fmla="*/ 387456 h 444110"/>
                <a:gd name="connsiteX404" fmla="*/ 139827 w 431879"/>
                <a:gd name="connsiteY404" fmla="*/ 387456 h 444110"/>
                <a:gd name="connsiteX405" fmla="*/ 139827 w 431879"/>
                <a:gd name="connsiteY405" fmla="*/ 389120 h 444110"/>
                <a:gd name="connsiteX406" fmla="*/ 141492 w 431879"/>
                <a:gd name="connsiteY406" fmla="*/ 389120 h 444110"/>
                <a:gd name="connsiteX407" fmla="*/ 141492 w 431879"/>
                <a:gd name="connsiteY407" fmla="*/ 390785 h 444110"/>
                <a:gd name="connsiteX408" fmla="*/ 143156 w 431879"/>
                <a:gd name="connsiteY408" fmla="*/ 390785 h 444110"/>
                <a:gd name="connsiteX409" fmla="*/ 143156 w 431879"/>
                <a:gd name="connsiteY409" fmla="*/ 392450 h 444110"/>
                <a:gd name="connsiteX410" fmla="*/ 144821 w 431879"/>
                <a:gd name="connsiteY410" fmla="*/ 392450 h 444110"/>
                <a:gd name="connsiteX411" fmla="*/ 144821 w 431879"/>
                <a:gd name="connsiteY411" fmla="*/ 394114 h 444110"/>
                <a:gd name="connsiteX412" fmla="*/ 146486 w 431879"/>
                <a:gd name="connsiteY412" fmla="*/ 394114 h 444110"/>
                <a:gd name="connsiteX413" fmla="*/ 146486 w 431879"/>
                <a:gd name="connsiteY413" fmla="*/ 395779 h 444110"/>
                <a:gd name="connsiteX414" fmla="*/ 148150 w 431879"/>
                <a:gd name="connsiteY414" fmla="*/ 395779 h 444110"/>
                <a:gd name="connsiteX415" fmla="*/ 148150 w 431879"/>
                <a:gd name="connsiteY415" fmla="*/ 397443 h 444110"/>
                <a:gd name="connsiteX416" fmla="*/ 149815 w 431879"/>
                <a:gd name="connsiteY416" fmla="*/ 397443 h 444110"/>
                <a:gd name="connsiteX417" fmla="*/ 149815 w 431879"/>
                <a:gd name="connsiteY417" fmla="*/ 399108 h 444110"/>
                <a:gd name="connsiteX418" fmla="*/ 151479 w 431879"/>
                <a:gd name="connsiteY418" fmla="*/ 399108 h 444110"/>
                <a:gd name="connsiteX419" fmla="*/ 151479 w 431879"/>
                <a:gd name="connsiteY419" fmla="*/ 400773 h 444110"/>
                <a:gd name="connsiteX420" fmla="*/ 153144 w 431879"/>
                <a:gd name="connsiteY420" fmla="*/ 400773 h 444110"/>
                <a:gd name="connsiteX421" fmla="*/ 153144 w 431879"/>
                <a:gd name="connsiteY421" fmla="*/ 402437 h 444110"/>
                <a:gd name="connsiteX422" fmla="*/ 154809 w 431879"/>
                <a:gd name="connsiteY422" fmla="*/ 402437 h 444110"/>
                <a:gd name="connsiteX423" fmla="*/ 154809 w 431879"/>
                <a:gd name="connsiteY423" fmla="*/ 404102 h 444110"/>
                <a:gd name="connsiteX424" fmla="*/ 156473 w 431879"/>
                <a:gd name="connsiteY424" fmla="*/ 404102 h 444110"/>
                <a:gd name="connsiteX425" fmla="*/ 156473 w 431879"/>
                <a:gd name="connsiteY425" fmla="*/ 405766 h 444110"/>
                <a:gd name="connsiteX426" fmla="*/ 158138 w 431879"/>
                <a:gd name="connsiteY426" fmla="*/ 405766 h 444110"/>
                <a:gd name="connsiteX427" fmla="*/ 158138 w 431879"/>
                <a:gd name="connsiteY427" fmla="*/ 407431 h 444110"/>
                <a:gd name="connsiteX428" fmla="*/ 159803 w 431879"/>
                <a:gd name="connsiteY428" fmla="*/ 407431 h 444110"/>
                <a:gd name="connsiteX429" fmla="*/ 159803 w 431879"/>
                <a:gd name="connsiteY429" fmla="*/ 409096 h 444110"/>
                <a:gd name="connsiteX430" fmla="*/ 161467 w 431879"/>
                <a:gd name="connsiteY430" fmla="*/ 409096 h 444110"/>
                <a:gd name="connsiteX431" fmla="*/ 161467 w 431879"/>
                <a:gd name="connsiteY431" fmla="*/ 410760 h 444110"/>
                <a:gd name="connsiteX432" fmla="*/ 163132 w 431879"/>
                <a:gd name="connsiteY432" fmla="*/ 410760 h 444110"/>
                <a:gd name="connsiteX433" fmla="*/ 163132 w 431879"/>
                <a:gd name="connsiteY433" fmla="*/ 412425 h 444110"/>
                <a:gd name="connsiteX434" fmla="*/ 164796 w 431879"/>
                <a:gd name="connsiteY434" fmla="*/ 412425 h 444110"/>
                <a:gd name="connsiteX435" fmla="*/ 164796 w 431879"/>
                <a:gd name="connsiteY435" fmla="*/ 414089 h 444110"/>
                <a:gd name="connsiteX436" fmla="*/ 166461 w 431879"/>
                <a:gd name="connsiteY436" fmla="*/ 414089 h 444110"/>
                <a:gd name="connsiteX437" fmla="*/ 166461 w 431879"/>
                <a:gd name="connsiteY437" fmla="*/ 415754 h 444110"/>
                <a:gd name="connsiteX438" fmla="*/ 168126 w 431879"/>
                <a:gd name="connsiteY438" fmla="*/ 415754 h 444110"/>
                <a:gd name="connsiteX439" fmla="*/ 168126 w 431879"/>
                <a:gd name="connsiteY439" fmla="*/ 417419 h 444110"/>
                <a:gd name="connsiteX440" fmla="*/ 169790 w 431879"/>
                <a:gd name="connsiteY440" fmla="*/ 417419 h 444110"/>
                <a:gd name="connsiteX441" fmla="*/ 169790 w 431879"/>
                <a:gd name="connsiteY441" fmla="*/ 419083 h 444110"/>
                <a:gd name="connsiteX442" fmla="*/ 171455 w 431879"/>
                <a:gd name="connsiteY442" fmla="*/ 419083 h 444110"/>
                <a:gd name="connsiteX443" fmla="*/ 171455 w 431879"/>
                <a:gd name="connsiteY443" fmla="*/ 420748 h 444110"/>
                <a:gd name="connsiteX444" fmla="*/ 173119 w 431879"/>
                <a:gd name="connsiteY444" fmla="*/ 420748 h 444110"/>
                <a:gd name="connsiteX445" fmla="*/ 173119 w 431879"/>
                <a:gd name="connsiteY445" fmla="*/ 422413 h 444110"/>
                <a:gd name="connsiteX446" fmla="*/ 174784 w 431879"/>
                <a:gd name="connsiteY446" fmla="*/ 422413 h 444110"/>
                <a:gd name="connsiteX447" fmla="*/ 174784 w 431879"/>
                <a:gd name="connsiteY447" fmla="*/ 424077 h 444110"/>
                <a:gd name="connsiteX448" fmla="*/ 176449 w 431879"/>
                <a:gd name="connsiteY448" fmla="*/ 424077 h 444110"/>
                <a:gd name="connsiteX449" fmla="*/ 176449 w 431879"/>
                <a:gd name="connsiteY449" fmla="*/ 425742 h 444110"/>
                <a:gd name="connsiteX450" fmla="*/ 178113 w 431879"/>
                <a:gd name="connsiteY450" fmla="*/ 425742 h 444110"/>
                <a:gd name="connsiteX451" fmla="*/ 178113 w 431879"/>
                <a:gd name="connsiteY451" fmla="*/ 427406 h 444110"/>
                <a:gd name="connsiteX452" fmla="*/ 179778 w 431879"/>
                <a:gd name="connsiteY452" fmla="*/ 427406 h 444110"/>
                <a:gd name="connsiteX453" fmla="*/ 179778 w 431879"/>
                <a:gd name="connsiteY453" fmla="*/ 429071 h 444110"/>
                <a:gd name="connsiteX454" fmla="*/ 181442 w 431879"/>
                <a:gd name="connsiteY454" fmla="*/ 429071 h 444110"/>
                <a:gd name="connsiteX455" fmla="*/ 181442 w 431879"/>
                <a:gd name="connsiteY455" fmla="*/ 430736 h 444110"/>
                <a:gd name="connsiteX456" fmla="*/ 183107 w 431879"/>
                <a:gd name="connsiteY456" fmla="*/ 430736 h 444110"/>
                <a:gd name="connsiteX457" fmla="*/ 183107 w 431879"/>
                <a:gd name="connsiteY457" fmla="*/ 432400 h 444110"/>
                <a:gd name="connsiteX458" fmla="*/ 184772 w 431879"/>
                <a:gd name="connsiteY458" fmla="*/ 432400 h 444110"/>
                <a:gd name="connsiteX459" fmla="*/ 184772 w 431879"/>
                <a:gd name="connsiteY459" fmla="*/ 434065 h 444110"/>
                <a:gd name="connsiteX460" fmla="*/ 186436 w 431879"/>
                <a:gd name="connsiteY460" fmla="*/ 434065 h 444110"/>
                <a:gd name="connsiteX461" fmla="*/ 186436 w 431879"/>
                <a:gd name="connsiteY461" fmla="*/ 435729 h 444110"/>
                <a:gd name="connsiteX462" fmla="*/ 188101 w 431879"/>
                <a:gd name="connsiteY462" fmla="*/ 435729 h 444110"/>
                <a:gd name="connsiteX463" fmla="*/ 188101 w 431879"/>
                <a:gd name="connsiteY463" fmla="*/ 437394 h 444110"/>
                <a:gd name="connsiteX464" fmla="*/ 189765 w 431879"/>
                <a:gd name="connsiteY464" fmla="*/ 437394 h 444110"/>
                <a:gd name="connsiteX465" fmla="*/ 189765 w 431879"/>
                <a:gd name="connsiteY465" fmla="*/ 439059 h 444110"/>
                <a:gd name="connsiteX466" fmla="*/ 191430 w 431879"/>
                <a:gd name="connsiteY466" fmla="*/ 439059 h 444110"/>
                <a:gd name="connsiteX467" fmla="*/ 191430 w 431879"/>
                <a:gd name="connsiteY467" fmla="*/ 440723 h 444110"/>
                <a:gd name="connsiteX468" fmla="*/ 193095 w 431879"/>
                <a:gd name="connsiteY468" fmla="*/ 440723 h 444110"/>
                <a:gd name="connsiteX469" fmla="*/ 193095 w 431879"/>
                <a:gd name="connsiteY469" fmla="*/ 442388 h 444110"/>
                <a:gd name="connsiteX470" fmla="*/ 194759 w 431879"/>
                <a:gd name="connsiteY470" fmla="*/ 442388 h 444110"/>
                <a:gd name="connsiteX471" fmla="*/ 194759 w 431879"/>
                <a:gd name="connsiteY471" fmla="*/ 444052 h 444110"/>
                <a:gd name="connsiteX472" fmla="*/ 196424 w 431879"/>
                <a:gd name="connsiteY472" fmla="*/ 444052 h 444110"/>
                <a:gd name="connsiteX473" fmla="*/ 196424 w 431879"/>
                <a:gd name="connsiteY473" fmla="*/ 444110 h 444110"/>
                <a:gd name="connsiteX474" fmla="*/ 431879 w 431879"/>
                <a:gd name="connsiteY474" fmla="*/ 196417 h 444110"/>
                <a:gd name="connsiteX475" fmla="*/ 431734 w 431879"/>
                <a:gd name="connsiteY475" fmla="*/ 196417 h 444110"/>
                <a:gd name="connsiteX476" fmla="*/ 431734 w 431879"/>
                <a:gd name="connsiteY476" fmla="*/ 194752 h 44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</a:cxnLst>
              <a:rect l="l" t="t" r="r" b="b"/>
              <a:pathLst>
                <a:path w="431879" h="444110">
                  <a:moveTo>
                    <a:pt x="431734" y="194759"/>
                  </a:moveTo>
                  <a:lnTo>
                    <a:pt x="430070" y="194759"/>
                  </a:lnTo>
                  <a:lnTo>
                    <a:pt x="430070" y="193095"/>
                  </a:lnTo>
                  <a:lnTo>
                    <a:pt x="428405" y="193095"/>
                  </a:lnTo>
                  <a:lnTo>
                    <a:pt x="428405" y="191430"/>
                  </a:lnTo>
                  <a:lnTo>
                    <a:pt x="426741" y="191430"/>
                  </a:lnTo>
                  <a:lnTo>
                    <a:pt x="426741" y="189765"/>
                  </a:lnTo>
                  <a:cubicBezTo>
                    <a:pt x="426741" y="189765"/>
                    <a:pt x="425076" y="189765"/>
                    <a:pt x="425076" y="189765"/>
                  </a:cubicBezTo>
                  <a:lnTo>
                    <a:pt x="425076" y="188101"/>
                  </a:lnTo>
                  <a:lnTo>
                    <a:pt x="423411" y="188101"/>
                  </a:lnTo>
                  <a:cubicBezTo>
                    <a:pt x="423411" y="188101"/>
                    <a:pt x="423411" y="186436"/>
                    <a:pt x="423411" y="186436"/>
                  </a:cubicBezTo>
                  <a:lnTo>
                    <a:pt x="421747" y="186436"/>
                  </a:lnTo>
                  <a:cubicBezTo>
                    <a:pt x="421747" y="186436"/>
                    <a:pt x="421747" y="184772"/>
                    <a:pt x="421747" y="184772"/>
                  </a:cubicBezTo>
                  <a:lnTo>
                    <a:pt x="420082" y="184772"/>
                  </a:lnTo>
                  <a:lnTo>
                    <a:pt x="420082" y="183107"/>
                  </a:lnTo>
                  <a:lnTo>
                    <a:pt x="418418" y="183107"/>
                  </a:lnTo>
                  <a:cubicBezTo>
                    <a:pt x="418418" y="183107"/>
                    <a:pt x="418418" y="181442"/>
                    <a:pt x="418418" y="181442"/>
                  </a:cubicBezTo>
                  <a:lnTo>
                    <a:pt x="416753" y="181442"/>
                  </a:lnTo>
                  <a:cubicBezTo>
                    <a:pt x="416753" y="181442"/>
                    <a:pt x="416753" y="179778"/>
                    <a:pt x="416753" y="179778"/>
                  </a:cubicBezTo>
                  <a:lnTo>
                    <a:pt x="415088" y="179778"/>
                  </a:lnTo>
                  <a:lnTo>
                    <a:pt x="415088" y="178113"/>
                  </a:lnTo>
                  <a:lnTo>
                    <a:pt x="413424" y="178113"/>
                  </a:lnTo>
                  <a:cubicBezTo>
                    <a:pt x="413424" y="178113"/>
                    <a:pt x="413424" y="176449"/>
                    <a:pt x="413424" y="176449"/>
                  </a:cubicBezTo>
                  <a:lnTo>
                    <a:pt x="411759" y="176449"/>
                  </a:lnTo>
                  <a:cubicBezTo>
                    <a:pt x="411759" y="176449"/>
                    <a:pt x="411759" y="174784"/>
                    <a:pt x="411759" y="174784"/>
                  </a:cubicBezTo>
                  <a:lnTo>
                    <a:pt x="410095" y="174784"/>
                  </a:lnTo>
                  <a:lnTo>
                    <a:pt x="410095" y="173119"/>
                  </a:lnTo>
                  <a:lnTo>
                    <a:pt x="408430" y="173119"/>
                  </a:lnTo>
                  <a:cubicBezTo>
                    <a:pt x="408430" y="173119"/>
                    <a:pt x="408430" y="171455"/>
                    <a:pt x="408430" y="171455"/>
                  </a:cubicBezTo>
                  <a:lnTo>
                    <a:pt x="406765" y="171455"/>
                  </a:lnTo>
                  <a:lnTo>
                    <a:pt x="406765" y="169790"/>
                  </a:lnTo>
                  <a:cubicBezTo>
                    <a:pt x="406765" y="169790"/>
                    <a:pt x="405101" y="169790"/>
                    <a:pt x="405101" y="169790"/>
                  </a:cubicBezTo>
                  <a:lnTo>
                    <a:pt x="405101" y="168125"/>
                  </a:lnTo>
                  <a:lnTo>
                    <a:pt x="403436" y="168125"/>
                  </a:lnTo>
                  <a:lnTo>
                    <a:pt x="403436" y="166461"/>
                  </a:lnTo>
                  <a:lnTo>
                    <a:pt x="401772" y="166461"/>
                  </a:lnTo>
                  <a:lnTo>
                    <a:pt x="401772" y="164796"/>
                  </a:lnTo>
                  <a:lnTo>
                    <a:pt x="400107" y="164796"/>
                  </a:lnTo>
                  <a:lnTo>
                    <a:pt x="400107" y="163132"/>
                  </a:lnTo>
                  <a:lnTo>
                    <a:pt x="398442" y="163132"/>
                  </a:lnTo>
                  <a:cubicBezTo>
                    <a:pt x="398442" y="163132"/>
                    <a:pt x="398442" y="161467"/>
                    <a:pt x="398442" y="161467"/>
                  </a:cubicBezTo>
                  <a:lnTo>
                    <a:pt x="396778" y="161467"/>
                  </a:lnTo>
                  <a:cubicBezTo>
                    <a:pt x="396778" y="161467"/>
                    <a:pt x="396778" y="159802"/>
                    <a:pt x="396778" y="159802"/>
                  </a:cubicBezTo>
                  <a:lnTo>
                    <a:pt x="395113" y="159802"/>
                  </a:lnTo>
                  <a:lnTo>
                    <a:pt x="395113" y="158138"/>
                  </a:lnTo>
                  <a:lnTo>
                    <a:pt x="393449" y="158138"/>
                  </a:lnTo>
                  <a:cubicBezTo>
                    <a:pt x="393449" y="158138"/>
                    <a:pt x="393449" y="156473"/>
                    <a:pt x="393449" y="156473"/>
                  </a:cubicBezTo>
                  <a:lnTo>
                    <a:pt x="391784" y="156473"/>
                  </a:lnTo>
                  <a:cubicBezTo>
                    <a:pt x="391784" y="156473"/>
                    <a:pt x="391784" y="154809"/>
                    <a:pt x="391784" y="154809"/>
                  </a:cubicBezTo>
                  <a:lnTo>
                    <a:pt x="390119" y="154809"/>
                  </a:lnTo>
                  <a:lnTo>
                    <a:pt x="390119" y="153144"/>
                  </a:lnTo>
                  <a:lnTo>
                    <a:pt x="388455" y="153144"/>
                  </a:lnTo>
                  <a:cubicBezTo>
                    <a:pt x="388455" y="153144"/>
                    <a:pt x="388455" y="151479"/>
                    <a:pt x="388455" y="151479"/>
                  </a:cubicBezTo>
                  <a:lnTo>
                    <a:pt x="386790" y="151479"/>
                  </a:lnTo>
                  <a:cubicBezTo>
                    <a:pt x="386790" y="151479"/>
                    <a:pt x="386790" y="149815"/>
                    <a:pt x="386790" y="149815"/>
                  </a:cubicBezTo>
                  <a:lnTo>
                    <a:pt x="385126" y="149815"/>
                  </a:lnTo>
                  <a:lnTo>
                    <a:pt x="385126" y="148150"/>
                  </a:lnTo>
                  <a:lnTo>
                    <a:pt x="383461" y="148150"/>
                  </a:lnTo>
                  <a:cubicBezTo>
                    <a:pt x="383461" y="148150"/>
                    <a:pt x="383461" y="146486"/>
                    <a:pt x="383461" y="146486"/>
                  </a:cubicBezTo>
                  <a:lnTo>
                    <a:pt x="381796" y="146486"/>
                  </a:lnTo>
                  <a:lnTo>
                    <a:pt x="381796" y="144821"/>
                  </a:lnTo>
                  <a:cubicBezTo>
                    <a:pt x="381796" y="144821"/>
                    <a:pt x="380132" y="144821"/>
                    <a:pt x="380132" y="144821"/>
                  </a:cubicBezTo>
                  <a:lnTo>
                    <a:pt x="380132" y="143156"/>
                  </a:lnTo>
                  <a:lnTo>
                    <a:pt x="378467" y="143156"/>
                  </a:lnTo>
                  <a:lnTo>
                    <a:pt x="378467" y="141492"/>
                  </a:lnTo>
                  <a:lnTo>
                    <a:pt x="376802" y="141492"/>
                  </a:lnTo>
                  <a:lnTo>
                    <a:pt x="376802" y="139827"/>
                  </a:lnTo>
                  <a:cubicBezTo>
                    <a:pt x="376802" y="139827"/>
                    <a:pt x="375138" y="139827"/>
                    <a:pt x="375138" y="139827"/>
                  </a:cubicBezTo>
                  <a:lnTo>
                    <a:pt x="375138" y="138163"/>
                  </a:lnTo>
                  <a:lnTo>
                    <a:pt x="373473" y="138163"/>
                  </a:lnTo>
                  <a:lnTo>
                    <a:pt x="373473" y="136498"/>
                  </a:lnTo>
                  <a:lnTo>
                    <a:pt x="371809" y="136498"/>
                  </a:lnTo>
                  <a:lnTo>
                    <a:pt x="371809" y="134833"/>
                  </a:lnTo>
                  <a:lnTo>
                    <a:pt x="370144" y="134833"/>
                  </a:lnTo>
                  <a:lnTo>
                    <a:pt x="370144" y="133169"/>
                  </a:lnTo>
                  <a:lnTo>
                    <a:pt x="368479" y="133169"/>
                  </a:lnTo>
                  <a:cubicBezTo>
                    <a:pt x="368479" y="133169"/>
                    <a:pt x="368479" y="131504"/>
                    <a:pt x="368479" y="131504"/>
                  </a:cubicBezTo>
                  <a:lnTo>
                    <a:pt x="366815" y="131504"/>
                  </a:lnTo>
                  <a:lnTo>
                    <a:pt x="366815" y="129839"/>
                  </a:lnTo>
                  <a:lnTo>
                    <a:pt x="365150" y="129839"/>
                  </a:lnTo>
                  <a:cubicBezTo>
                    <a:pt x="365150" y="129839"/>
                    <a:pt x="365150" y="128175"/>
                    <a:pt x="365150" y="128175"/>
                  </a:cubicBezTo>
                  <a:lnTo>
                    <a:pt x="363485" y="128175"/>
                  </a:lnTo>
                  <a:cubicBezTo>
                    <a:pt x="363485" y="128175"/>
                    <a:pt x="363485" y="126510"/>
                    <a:pt x="363485" y="126510"/>
                  </a:cubicBezTo>
                  <a:lnTo>
                    <a:pt x="361821" y="126510"/>
                  </a:lnTo>
                  <a:cubicBezTo>
                    <a:pt x="361821" y="126510"/>
                    <a:pt x="361821" y="124846"/>
                    <a:pt x="361821" y="124846"/>
                  </a:cubicBezTo>
                  <a:lnTo>
                    <a:pt x="360156" y="124846"/>
                  </a:lnTo>
                  <a:lnTo>
                    <a:pt x="360156" y="123181"/>
                  </a:lnTo>
                  <a:lnTo>
                    <a:pt x="358492" y="123181"/>
                  </a:lnTo>
                  <a:cubicBezTo>
                    <a:pt x="358492" y="123181"/>
                    <a:pt x="358492" y="121516"/>
                    <a:pt x="358492" y="121516"/>
                  </a:cubicBezTo>
                  <a:lnTo>
                    <a:pt x="356827" y="121516"/>
                  </a:lnTo>
                  <a:cubicBezTo>
                    <a:pt x="356827" y="121516"/>
                    <a:pt x="356827" y="119852"/>
                    <a:pt x="356827" y="119852"/>
                  </a:cubicBezTo>
                  <a:lnTo>
                    <a:pt x="355162" y="119852"/>
                  </a:lnTo>
                  <a:lnTo>
                    <a:pt x="355162" y="118187"/>
                  </a:lnTo>
                  <a:lnTo>
                    <a:pt x="353498" y="118187"/>
                  </a:lnTo>
                  <a:cubicBezTo>
                    <a:pt x="353498" y="118187"/>
                    <a:pt x="353498" y="116523"/>
                    <a:pt x="353498" y="116523"/>
                  </a:cubicBezTo>
                  <a:lnTo>
                    <a:pt x="351833" y="116523"/>
                  </a:lnTo>
                  <a:cubicBezTo>
                    <a:pt x="351833" y="116523"/>
                    <a:pt x="351833" y="114858"/>
                    <a:pt x="351833" y="114858"/>
                  </a:cubicBezTo>
                  <a:lnTo>
                    <a:pt x="350169" y="114858"/>
                  </a:lnTo>
                  <a:lnTo>
                    <a:pt x="350169" y="113193"/>
                  </a:lnTo>
                  <a:lnTo>
                    <a:pt x="348504" y="113193"/>
                  </a:lnTo>
                  <a:lnTo>
                    <a:pt x="348504" y="111529"/>
                  </a:lnTo>
                  <a:lnTo>
                    <a:pt x="346839" y="111529"/>
                  </a:lnTo>
                  <a:lnTo>
                    <a:pt x="346839" y="109864"/>
                  </a:lnTo>
                  <a:lnTo>
                    <a:pt x="345175" y="109864"/>
                  </a:lnTo>
                  <a:lnTo>
                    <a:pt x="345175" y="108200"/>
                  </a:lnTo>
                  <a:lnTo>
                    <a:pt x="343510" y="108200"/>
                  </a:lnTo>
                  <a:lnTo>
                    <a:pt x="343510" y="106535"/>
                  </a:lnTo>
                  <a:cubicBezTo>
                    <a:pt x="343510" y="106535"/>
                    <a:pt x="341846" y="106535"/>
                    <a:pt x="341846" y="106535"/>
                  </a:cubicBezTo>
                  <a:lnTo>
                    <a:pt x="341846" y="104870"/>
                  </a:lnTo>
                  <a:lnTo>
                    <a:pt x="340181" y="104870"/>
                  </a:lnTo>
                  <a:cubicBezTo>
                    <a:pt x="340181" y="104870"/>
                    <a:pt x="340181" y="103206"/>
                    <a:pt x="340181" y="103206"/>
                  </a:cubicBezTo>
                  <a:lnTo>
                    <a:pt x="338516" y="103206"/>
                  </a:lnTo>
                  <a:cubicBezTo>
                    <a:pt x="338516" y="103206"/>
                    <a:pt x="338516" y="101541"/>
                    <a:pt x="338516" y="101541"/>
                  </a:cubicBezTo>
                  <a:lnTo>
                    <a:pt x="336852" y="101541"/>
                  </a:lnTo>
                  <a:lnTo>
                    <a:pt x="336852" y="99877"/>
                  </a:lnTo>
                  <a:lnTo>
                    <a:pt x="335187" y="99877"/>
                  </a:lnTo>
                  <a:cubicBezTo>
                    <a:pt x="335187" y="99877"/>
                    <a:pt x="335187" y="98212"/>
                    <a:pt x="335187" y="98212"/>
                  </a:cubicBezTo>
                  <a:lnTo>
                    <a:pt x="333523" y="98212"/>
                  </a:lnTo>
                  <a:cubicBezTo>
                    <a:pt x="333523" y="98212"/>
                    <a:pt x="333523" y="96547"/>
                    <a:pt x="333523" y="96547"/>
                  </a:cubicBezTo>
                  <a:lnTo>
                    <a:pt x="331858" y="96547"/>
                  </a:lnTo>
                  <a:lnTo>
                    <a:pt x="331858" y="94883"/>
                  </a:lnTo>
                  <a:lnTo>
                    <a:pt x="330193" y="94883"/>
                  </a:lnTo>
                  <a:cubicBezTo>
                    <a:pt x="330193" y="94883"/>
                    <a:pt x="330193" y="93218"/>
                    <a:pt x="330193" y="93218"/>
                  </a:cubicBezTo>
                  <a:lnTo>
                    <a:pt x="328529" y="93218"/>
                  </a:lnTo>
                  <a:cubicBezTo>
                    <a:pt x="328529" y="93218"/>
                    <a:pt x="328529" y="91553"/>
                    <a:pt x="328529" y="91553"/>
                  </a:cubicBezTo>
                  <a:lnTo>
                    <a:pt x="326864" y="91553"/>
                  </a:lnTo>
                  <a:cubicBezTo>
                    <a:pt x="326864" y="91553"/>
                    <a:pt x="326864" y="89889"/>
                    <a:pt x="326864" y="89889"/>
                  </a:cubicBezTo>
                  <a:lnTo>
                    <a:pt x="325200" y="89889"/>
                  </a:lnTo>
                  <a:lnTo>
                    <a:pt x="325200" y="88224"/>
                  </a:lnTo>
                  <a:lnTo>
                    <a:pt x="323535" y="88224"/>
                  </a:lnTo>
                  <a:lnTo>
                    <a:pt x="323535" y="86560"/>
                  </a:lnTo>
                  <a:cubicBezTo>
                    <a:pt x="323535" y="86560"/>
                    <a:pt x="321870" y="86560"/>
                    <a:pt x="321870" y="86560"/>
                  </a:cubicBezTo>
                  <a:lnTo>
                    <a:pt x="321870" y="84895"/>
                  </a:lnTo>
                  <a:lnTo>
                    <a:pt x="320206" y="84895"/>
                  </a:lnTo>
                  <a:lnTo>
                    <a:pt x="320206" y="83230"/>
                  </a:lnTo>
                  <a:lnTo>
                    <a:pt x="318541" y="83230"/>
                  </a:lnTo>
                  <a:lnTo>
                    <a:pt x="318541" y="81566"/>
                  </a:lnTo>
                  <a:cubicBezTo>
                    <a:pt x="318541" y="81566"/>
                    <a:pt x="316876" y="81566"/>
                    <a:pt x="316876" y="81566"/>
                  </a:cubicBezTo>
                  <a:lnTo>
                    <a:pt x="316876" y="79901"/>
                  </a:lnTo>
                  <a:lnTo>
                    <a:pt x="315212" y="79901"/>
                  </a:lnTo>
                  <a:cubicBezTo>
                    <a:pt x="315212" y="79901"/>
                    <a:pt x="315212" y="78237"/>
                    <a:pt x="315212" y="78237"/>
                  </a:cubicBezTo>
                  <a:lnTo>
                    <a:pt x="313547" y="78237"/>
                  </a:lnTo>
                  <a:cubicBezTo>
                    <a:pt x="313547" y="78237"/>
                    <a:pt x="313547" y="76572"/>
                    <a:pt x="313547" y="76572"/>
                  </a:cubicBezTo>
                  <a:lnTo>
                    <a:pt x="311883" y="76572"/>
                  </a:lnTo>
                  <a:lnTo>
                    <a:pt x="311883" y="74907"/>
                  </a:lnTo>
                  <a:lnTo>
                    <a:pt x="310218" y="74907"/>
                  </a:lnTo>
                  <a:cubicBezTo>
                    <a:pt x="310218" y="74907"/>
                    <a:pt x="310218" y="73243"/>
                    <a:pt x="310218" y="73243"/>
                  </a:cubicBezTo>
                  <a:lnTo>
                    <a:pt x="308553" y="73243"/>
                  </a:lnTo>
                  <a:cubicBezTo>
                    <a:pt x="308553" y="73243"/>
                    <a:pt x="308553" y="71578"/>
                    <a:pt x="308553" y="71578"/>
                  </a:cubicBezTo>
                  <a:lnTo>
                    <a:pt x="306889" y="71578"/>
                  </a:lnTo>
                  <a:lnTo>
                    <a:pt x="306889" y="69914"/>
                  </a:lnTo>
                  <a:lnTo>
                    <a:pt x="305224" y="69914"/>
                  </a:lnTo>
                  <a:cubicBezTo>
                    <a:pt x="305224" y="69914"/>
                    <a:pt x="305224" y="68249"/>
                    <a:pt x="305224" y="68249"/>
                  </a:cubicBezTo>
                  <a:lnTo>
                    <a:pt x="303560" y="68249"/>
                  </a:lnTo>
                  <a:cubicBezTo>
                    <a:pt x="303560" y="68249"/>
                    <a:pt x="303560" y="66584"/>
                    <a:pt x="303560" y="66584"/>
                  </a:cubicBezTo>
                  <a:lnTo>
                    <a:pt x="301895" y="66584"/>
                  </a:lnTo>
                  <a:lnTo>
                    <a:pt x="301895" y="64920"/>
                  </a:lnTo>
                  <a:lnTo>
                    <a:pt x="300230" y="64920"/>
                  </a:lnTo>
                  <a:cubicBezTo>
                    <a:pt x="300230" y="64920"/>
                    <a:pt x="300230" y="63255"/>
                    <a:pt x="300230" y="63255"/>
                  </a:cubicBezTo>
                  <a:lnTo>
                    <a:pt x="298566" y="63255"/>
                  </a:lnTo>
                  <a:lnTo>
                    <a:pt x="298566" y="61591"/>
                  </a:lnTo>
                  <a:cubicBezTo>
                    <a:pt x="298566" y="61591"/>
                    <a:pt x="296901" y="61591"/>
                    <a:pt x="296901" y="61591"/>
                  </a:cubicBezTo>
                  <a:lnTo>
                    <a:pt x="296901" y="59926"/>
                  </a:lnTo>
                  <a:lnTo>
                    <a:pt x="295236" y="59926"/>
                  </a:lnTo>
                  <a:lnTo>
                    <a:pt x="295236" y="58261"/>
                  </a:lnTo>
                  <a:lnTo>
                    <a:pt x="293572" y="58261"/>
                  </a:lnTo>
                  <a:lnTo>
                    <a:pt x="293572" y="56597"/>
                  </a:lnTo>
                  <a:cubicBezTo>
                    <a:pt x="293572" y="56597"/>
                    <a:pt x="291907" y="56597"/>
                    <a:pt x="291907" y="56597"/>
                  </a:cubicBezTo>
                  <a:lnTo>
                    <a:pt x="291907" y="54932"/>
                  </a:lnTo>
                  <a:lnTo>
                    <a:pt x="290243" y="54932"/>
                  </a:lnTo>
                  <a:lnTo>
                    <a:pt x="290243" y="53267"/>
                  </a:lnTo>
                  <a:lnTo>
                    <a:pt x="288578" y="53267"/>
                  </a:lnTo>
                  <a:lnTo>
                    <a:pt x="288578" y="51603"/>
                  </a:lnTo>
                  <a:lnTo>
                    <a:pt x="286913" y="51603"/>
                  </a:lnTo>
                  <a:lnTo>
                    <a:pt x="286913" y="49938"/>
                  </a:lnTo>
                  <a:lnTo>
                    <a:pt x="285249" y="49938"/>
                  </a:lnTo>
                  <a:cubicBezTo>
                    <a:pt x="285249" y="49938"/>
                    <a:pt x="285249" y="48274"/>
                    <a:pt x="285249" y="48274"/>
                  </a:cubicBezTo>
                  <a:lnTo>
                    <a:pt x="283584" y="48274"/>
                  </a:lnTo>
                  <a:cubicBezTo>
                    <a:pt x="283584" y="48274"/>
                    <a:pt x="283584" y="46609"/>
                    <a:pt x="283584" y="46609"/>
                  </a:cubicBezTo>
                  <a:lnTo>
                    <a:pt x="281920" y="46609"/>
                  </a:lnTo>
                  <a:lnTo>
                    <a:pt x="281920" y="44944"/>
                  </a:lnTo>
                  <a:lnTo>
                    <a:pt x="280255" y="44944"/>
                  </a:lnTo>
                  <a:cubicBezTo>
                    <a:pt x="280255" y="44944"/>
                    <a:pt x="280255" y="43280"/>
                    <a:pt x="280255" y="43280"/>
                  </a:cubicBezTo>
                  <a:lnTo>
                    <a:pt x="278590" y="43280"/>
                  </a:lnTo>
                  <a:cubicBezTo>
                    <a:pt x="278590" y="43280"/>
                    <a:pt x="278590" y="41615"/>
                    <a:pt x="278590" y="41615"/>
                  </a:cubicBezTo>
                  <a:lnTo>
                    <a:pt x="276926" y="41615"/>
                  </a:lnTo>
                  <a:lnTo>
                    <a:pt x="276926" y="39951"/>
                  </a:lnTo>
                  <a:lnTo>
                    <a:pt x="275261" y="39951"/>
                  </a:lnTo>
                  <a:cubicBezTo>
                    <a:pt x="275261" y="39951"/>
                    <a:pt x="275261" y="38286"/>
                    <a:pt x="275261" y="38286"/>
                  </a:cubicBezTo>
                  <a:lnTo>
                    <a:pt x="273597" y="38286"/>
                  </a:lnTo>
                  <a:lnTo>
                    <a:pt x="273597" y="36621"/>
                  </a:lnTo>
                  <a:cubicBezTo>
                    <a:pt x="273597" y="36621"/>
                    <a:pt x="271932" y="36621"/>
                    <a:pt x="271932" y="36621"/>
                  </a:cubicBezTo>
                  <a:lnTo>
                    <a:pt x="271932" y="34957"/>
                  </a:lnTo>
                  <a:lnTo>
                    <a:pt x="270267" y="34957"/>
                  </a:lnTo>
                  <a:lnTo>
                    <a:pt x="270267" y="33292"/>
                  </a:lnTo>
                  <a:lnTo>
                    <a:pt x="268603" y="33292"/>
                  </a:lnTo>
                  <a:lnTo>
                    <a:pt x="268603" y="31628"/>
                  </a:lnTo>
                  <a:cubicBezTo>
                    <a:pt x="268603" y="31628"/>
                    <a:pt x="266938" y="31628"/>
                    <a:pt x="266938" y="31628"/>
                  </a:cubicBezTo>
                  <a:lnTo>
                    <a:pt x="266938" y="29963"/>
                  </a:lnTo>
                  <a:lnTo>
                    <a:pt x="265274" y="29963"/>
                  </a:lnTo>
                  <a:lnTo>
                    <a:pt x="265274" y="28298"/>
                  </a:lnTo>
                  <a:lnTo>
                    <a:pt x="263609" y="28298"/>
                  </a:lnTo>
                  <a:lnTo>
                    <a:pt x="263609" y="26634"/>
                  </a:lnTo>
                  <a:lnTo>
                    <a:pt x="261944" y="26634"/>
                  </a:lnTo>
                  <a:lnTo>
                    <a:pt x="261944" y="24969"/>
                  </a:lnTo>
                  <a:lnTo>
                    <a:pt x="260280" y="24969"/>
                  </a:lnTo>
                  <a:cubicBezTo>
                    <a:pt x="260280" y="24969"/>
                    <a:pt x="260280" y="23305"/>
                    <a:pt x="260280" y="23305"/>
                  </a:cubicBezTo>
                  <a:lnTo>
                    <a:pt x="258615" y="23305"/>
                  </a:lnTo>
                  <a:lnTo>
                    <a:pt x="258615" y="21640"/>
                  </a:lnTo>
                  <a:lnTo>
                    <a:pt x="256951" y="21640"/>
                  </a:lnTo>
                  <a:cubicBezTo>
                    <a:pt x="256951" y="21640"/>
                    <a:pt x="256951" y="19975"/>
                    <a:pt x="256951" y="19975"/>
                  </a:cubicBezTo>
                  <a:lnTo>
                    <a:pt x="255286" y="19975"/>
                  </a:lnTo>
                  <a:cubicBezTo>
                    <a:pt x="255286" y="19975"/>
                    <a:pt x="255286" y="18311"/>
                    <a:pt x="255286" y="18311"/>
                  </a:cubicBezTo>
                  <a:lnTo>
                    <a:pt x="253621" y="18311"/>
                  </a:lnTo>
                  <a:lnTo>
                    <a:pt x="253621" y="16646"/>
                  </a:lnTo>
                  <a:lnTo>
                    <a:pt x="251957" y="16646"/>
                  </a:lnTo>
                  <a:cubicBezTo>
                    <a:pt x="251957" y="16646"/>
                    <a:pt x="251957" y="14981"/>
                    <a:pt x="251957" y="14981"/>
                  </a:cubicBezTo>
                  <a:lnTo>
                    <a:pt x="250292" y="14981"/>
                  </a:lnTo>
                  <a:cubicBezTo>
                    <a:pt x="250292" y="14981"/>
                    <a:pt x="250292" y="13317"/>
                    <a:pt x="250292" y="13317"/>
                  </a:cubicBezTo>
                  <a:lnTo>
                    <a:pt x="248627" y="13317"/>
                  </a:lnTo>
                  <a:cubicBezTo>
                    <a:pt x="248627" y="13317"/>
                    <a:pt x="248627" y="11652"/>
                    <a:pt x="248627" y="11652"/>
                  </a:cubicBezTo>
                  <a:lnTo>
                    <a:pt x="246963" y="11652"/>
                  </a:lnTo>
                  <a:lnTo>
                    <a:pt x="246963" y="9988"/>
                  </a:lnTo>
                  <a:lnTo>
                    <a:pt x="245298" y="9988"/>
                  </a:lnTo>
                  <a:cubicBezTo>
                    <a:pt x="245298" y="9988"/>
                    <a:pt x="245298" y="8323"/>
                    <a:pt x="245298" y="8323"/>
                  </a:cubicBezTo>
                  <a:lnTo>
                    <a:pt x="243634" y="8323"/>
                  </a:lnTo>
                  <a:cubicBezTo>
                    <a:pt x="243634" y="8323"/>
                    <a:pt x="243634" y="6658"/>
                    <a:pt x="243634" y="6658"/>
                  </a:cubicBezTo>
                  <a:lnTo>
                    <a:pt x="241969" y="6658"/>
                  </a:lnTo>
                  <a:lnTo>
                    <a:pt x="241969" y="4994"/>
                  </a:lnTo>
                  <a:lnTo>
                    <a:pt x="240304" y="4994"/>
                  </a:lnTo>
                  <a:lnTo>
                    <a:pt x="240304" y="3329"/>
                  </a:lnTo>
                  <a:lnTo>
                    <a:pt x="238640" y="3329"/>
                  </a:lnTo>
                  <a:lnTo>
                    <a:pt x="238640" y="1665"/>
                  </a:lnTo>
                  <a:lnTo>
                    <a:pt x="236975" y="1665"/>
                  </a:lnTo>
                  <a:lnTo>
                    <a:pt x="236975" y="0"/>
                  </a:lnTo>
                  <a:lnTo>
                    <a:pt x="129369" y="0"/>
                  </a:lnTo>
                  <a:lnTo>
                    <a:pt x="0" y="205348"/>
                  </a:lnTo>
                  <a:lnTo>
                    <a:pt x="0" y="249293"/>
                  </a:lnTo>
                  <a:lnTo>
                    <a:pt x="1665" y="249293"/>
                  </a:lnTo>
                  <a:lnTo>
                    <a:pt x="1665" y="250958"/>
                  </a:lnTo>
                  <a:lnTo>
                    <a:pt x="3329" y="250958"/>
                  </a:lnTo>
                  <a:cubicBezTo>
                    <a:pt x="3329" y="250958"/>
                    <a:pt x="3329" y="252622"/>
                    <a:pt x="3329" y="252622"/>
                  </a:cubicBezTo>
                  <a:lnTo>
                    <a:pt x="4994" y="252622"/>
                  </a:lnTo>
                  <a:lnTo>
                    <a:pt x="4994" y="254287"/>
                  </a:lnTo>
                  <a:lnTo>
                    <a:pt x="6658" y="254287"/>
                  </a:lnTo>
                  <a:lnTo>
                    <a:pt x="6658" y="255952"/>
                  </a:lnTo>
                  <a:lnTo>
                    <a:pt x="8323" y="255952"/>
                  </a:lnTo>
                  <a:lnTo>
                    <a:pt x="8323" y="257616"/>
                  </a:lnTo>
                  <a:cubicBezTo>
                    <a:pt x="8323" y="257616"/>
                    <a:pt x="9988" y="257616"/>
                    <a:pt x="9988" y="257616"/>
                  </a:cubicBezTo>
                  <a:lnTo>
                    <a:pt x="9988" y="259281"/>
                  </a:lnTo>
                  <a:lnTo>
                    <a:pt x="11652" y="259281"/>
                  </a:lnTo>
                  <a:cubicBezTo>
                    <a:pt x="11652" y="259281"/>
                    <a:pt x="11652" y="260945"/>
                    <a:pt x="11652" y="260945"/>
                  </a:cubicBezTo>
                  <a:lnTo>
                    <a:pt x="13317" y="260945"/>
                  </a:lnTo>
                  <a:lnTo>
                    <a:pt x="13317" y="262610"/>
                  </a:lnTo>
                  <a:cubicBezTo>
                    <a:pt x="13317" y="262610"/>
                    <a:pt x="14981" y="262610"/>
                    <a:pt x="14981" y="262610"/>
                  </a:cubicBezTo>
                  <a:lnTo>
                    <a:pt x="14981" y="264275"/>
                  </a:lnTo>
                  <a:cubicBezTo>
                    <a:pt x="14981" y="264275"/>
                    <a:pt x="16646" y="264275"/>
                    <a:pt x="16646" y="264275"/>
                  </a:cubicBezTo>
                  <a:lnTo>
                    <a:pt x="16646" y="265939"/>
                  </a:lnTo>
                  <a:cubicBezTo>
                    <a:pt x="16646" y="265939"/>
                    <a:pt x="18311" y="265939"/>
                    <a:pt x="18311" y="265939"/>
                  </a:cubicBezTo>
                  <a:lnTo>
                    <a:pt x="18311" y="267604"/>
                  </a:lnTo>
                  <a:cubicBezTo>
                    <a:pt x="18311" y="267604"/>
                    <a:pt x="19975" y="267604"/>
                    <a:pt x="19975" y="267604"/>
                  </a:cubicBezTo>
                  <a:lnTo>
                    <a:pt x="19975" y="269269"/>
                  </a:lnTo>
                  <a:cubicBezTo>
                    <a:pt x="19975" y="269269"/>
                    <a:pt x="21640" y="269269"/>
                    <a:pt x="21640" y="269269"/>
                  </a:cubicBezTo>
                  <a:lnTo>
                    <a:pt x="21640" y="270933"/>
                  </a:lnTo>
                  <a:lnTo>
                    <a:pt x="23304" y="270933"/>
                  </a:lnTo>
                  <a:lnTo>
                    <a:pt x="23304" y="272598"/>
                  </a:lnTo>
                  <a:cubicBezTo>
                    <a:pt x="23304" y="272598"/>
                    <a:pt x="24969" y="272598"/>
                    <a:pt x="24969" y="272598"/>
                  </a:cubicBezTo>
                  <a:lnTo>
                    <a:pt x="24969" y="274262"/>
                  </a:lnTo>
                  <a:lnTo>
                    <a:pt x="26634" y="274262"/>
                  </a:lnTo>
                  <a:lnTo>
                    <a:pt x="26634" y="275927"/>
                  </a:lnTo>
                  <a:lnTo>
                    <a:pt x="28298" y="275927"/>
                  </a:lnTo>
                  <a:lnTo>
                    <a:pt x="28298" y="277592"/>
                  </a:lnTo>
                  <a:cubicBezTo>
                    <a:pt x="28298" y="277592"/>
                    <a:pt x="29963" y="277592"/>
                    <a:pt x="29963" y="277592"/>
                  </a:cubicBezTo>
                  <a:lnTo>
                    <a:pt x="29963" y="279256"/>
                  </a:lnTo>
                  <a:lnTo>
                    <a:pt x="31628" y="279256"/>
                  </a:lnTo>
                  <a:lnTo>
                    <a:pt x="31628" y="280921"/>
                  </a:lnTo>
                  <a:lnTo>
                    <a:pt x="33292" y="280921"/>
                  </a:lnTo>
                  <a:cubicBezTo>
                    <a:pt x="33292" y="280921"/>
                    <a:pt x="33292" y="282585"/>
                    <a:pt x="33292" y="282585"/>
                  </a:cubicBezTo>
                  <a:lnTo>
                    <a:pt x="34957" y="282585"/>
                  </a:lnTo>
                  <a:lnTo>
                    <a:pt x="34957" y="284250"/>
                  </a:lnTo>
                  <a:lnTo>
                    <a:pt x="36621" y="284250"/>
                  </a:lnTo>
                  <a:cubicBezTo>
                    <a:pt x="36621" y="284250"/>
                    <a:pt x="36621" y="285915"/>
                    <a:pt x="36621" y="285915"/>
                  </a:cubicBezTo>
                  <a:lnTo>
                    <a:pt x="38286" y="285915"/>
                  </a:lnTo>
                  <a:cubicBezTo>
                    <a:pt x="38286" y="285915"/>
                    <a:pt x="38286" y="287579"/>
                    <a:pt x="38286" y="287579"/>
                  </a:cubicBezTo>
                  <a:lnTo>
                    <a:pt x="39951" y="287579"/>
                  </a:lnTo>
                  <a:lnTo>
                    <a:pt x="39951" y="289244"/>
                  </a:lnTo>
                  <a:lnTo>
                    <a:pt x="41615" y="289244"/>
                  </a:lnTo>
                  <a:cubicBezTo>
                    <a:pt x="41615" y="289244"/>
                    <a:pt x="41615" y="290908"/>
                    <a:pt x="41615" y="290908"/>
                  </a:cubicBezTo>
                  <a:lnTo>
                    <a:pt x="43280" y="290908"/>
                  </a:lnTo>
                  <a:lnTo>
                    <a:pt x="43280" y="292573"/>
                  </a:lnTo>
                  <a:cubicBezTo>
                    <a:pt x="43280" y="292573"/>
                    <a:pt x="44945" y="292573"/>
                    <a:pt x="44945" y="292573"/>
                  </a:cubicBezTo>
                  <a:lnTo>
                    <a:pt x="44945" y="294238"/>
                  </a:lnTo>
                  <a:lnTo>
                    <a:pt x="46609" y="294238"/>
                  </a:lnTo>
                  <a:cubicBezTo>
                    <a:pt x="46609" y="294238"/>
                    <a:pt x="46609" y="295902"/>
                    <a:pt x="46609" y="295902"/>
                  </a:cubicBezTo>
                  <a:lnTo>
                    <a:pt x="48274" y="295902"/>
                  </a:lnTo>
                  <a:lnTo>
                    <a:pt x="48274" y="297567"/>
                  </a:lnTo>
                  <a:cubicBezTo>
                    <a:pt x="48274" y="297567"/>
                    <a:pt x="49938" y="297567"/>
                    <a:pt x="49938" y="297567"/>
                  </a:cubicBezTo>
                  <a:lnTo>
                    <a:pt x="49938" y="299232"/>
                  </a:lnTo>
                  <a:lnTo>
                    <a:pt x="51603" y="299232"/>
                  </a:lnTo>
                  <a:lnTo>
                    <a:pt x="51603" y="300896"/>
                  </a:lnTo>
                  <a:lnTo>
                    <a:pt x="53268" y="300896"/>
                  </a:lnTo>
                  <a:lnTo>
                    <a:pt x="53268" y="302561"/>
                  </a:lnTo>
                  <a:cubicBezTo>
                    <a:pt x="53268" y="302561"/>
                    <a:pt x="54932" y="302561"/>
                    <a:pt x="54932" y="302561"/>
                  </a:cubicBezTo>
                  <a:lnTo>
                    <a:pt x="54932" y="304225"/>
                  </a:lnTo>
                  <a:lnTo>
                    <a:pt x="56597" y="304225"/>
                  </a:lnTo>
                  <a:lnTo>
                    <a:pt x="56597" y="305890"/>
                  </a:lnTo>
                  <a:cubicBezTo>
                    <a:pt x="56597" y="305890"/>
                    <a:pt x="58261" y="305890"/>
                    <a:pt x="58261" y="305890"/>
                  </a:cubicBezTo>
                  <a:lnTo>
                    <a:pt x="58261" y="307555"/>
                  </a:lnTo>
                  <a:lnTo>
                    <a:pt x="59926" y="307555"/>
                  </a:lnTo>
                  <a:lnTo>
                    <a:pt x="59926" y="309219"/>
                  </a:lnTo>
                  <a:lnTo>
                    <a:pt x="61591" y="309219"/>
                  </a:lnTo>
                  <a:lnTo>
                    <a:pt x="61591" y="310884"/>
                  </a:lnTo>
                  <a:cubicBezTo>
                    <a:pt x="61591" y="310884"/>
                    <a:pt x="63255" y="310884"/>
                    <a:pt x="63255" y="310884"/>
                  </a:cubicBezTo>
                  <a:lnTo>
                    <a:pt x="63255" y="312548"/>
                  </a:lnTo>
                  <a:cubicBezTo>
                    <a:pt x="63255" y="312548"/>
                    <a:pt x="64920" y="312548"/>
                    <a:pt x="64920" y="312548"/>
                  </a:cubicBezTo>
                  <a:lnTo>
                    <a:pt x="64920" y="314213"/>
                  </a:lnTo>
                  <a:lnTo>
                    <a:pt x="66584" y="314213"/>
                  </a:lnTo>
                  <a:cubicBezTo>
                    <a:pt x="66584" y="314213"/>
                    <a:pt x="66584" y="315878"/>
                    <a:pt x="66584" y="315878"/>
                  </a:cubicBezTo>
                  <a:lnTo>
                    <a:pt x="68249" y="315878"/>
                  </a:lnTo>
                  <a:cubicBezTo>
                    <a:pt x="68249" y="315878"/>
                    <a:pt x="68249" y="317542"/>
                    <a:pt x="68249" y="317542"/>
                  </a:cubicBezTo>
                  <a:lnTo>
                    <a:pt x="69914" y="317542"/>
                  </a:lnTo>
                  <a:cubicBezTo>
                    <a:pt x="69914" y="317542"/>
                    <a:pt x="69914" y="319207"/>
                    <a:pt x="69914" y="319207"/>
                  </a:cubicBezTo>
                  <a:lnTo>
                    <a:pt x="71578" y="319207"/>
                  </a:lnTo>
                  <a:cubicBezTo>
                    <a:pt x="71578" y="319207"/>
                    <a:pt x="71578" y="320871"/>
                    <a:pt x="71578" y="320871"/>
                  </a:cubicBezTo>
                  <a:lnTo>
                    <a:pt x="73243" y="320871"/>
                  </a:lnTo>
                  <a:lnTo>
                    <a:pt x="73243" y="322536"/>
                  </a:lnTo>
                  <a:cubicBezTo>
                    <a:pt x="73243" y="322536"/>
                    <a:pt x="74907" y="322536"/>
                    <a:pt x="74907" y="322536"/>
                  </a:cubicBezTo>
                  <a:lnTo>
                    <a:pt x="74907" y="324201"/>
                  </a:lnTo>
                  <a:lnTo>
                    <a:pt x="76572" y="324201"/>
                  </a:lnTo>
                  <a:lnTo>
                    <a:pt x="76572" y="325865"/>
                  </a:lnTo>
                  <a:lnTo>
                    <a:pt x="78237" y="325865"/>
                  </a:lnTo>
                  <a:lnTo>
                    <a:pt x="78237" y="327530"/>
                  </a:lnTo>
                  <a:cubicBezTo>
                    <a:pt x="78237" y="327530"/>
                    <a:pt x="79901" y="327530"/>
                    <a:pt x="79901" y="327530"/>
                  </a:cubicBezTo>
                  <a:lnTo>
                    <a:pt x="79901" y="329194"/>
                  </a:lnTo>
                  <a:lnTo>
                    <a:pt x="81566" y="329194"/>
                  </a:lnTo>
                  <a:lnTo>
                    <a:pt x="81566" y="330859"/>
                  </a:lnTo>
                  <a:cubicBezTo>
                    <a:pt x="81566" y="330859"/>
                    <a:pt x="83230" y="330859"/>
                    <a:pt x="83230" y="330859"/>
                  </a:cubicBezTo>
                  <a:lnTo>
                    <a:pt x="83230" y="332524"/>
                  </a:lnTo>
                  <a:cubicBezTo>
                    <a:pt x="83230" y="332524"/>
                    <a:pt x="84895" y="332524"/>
                    <a:pt x="84895" y="332524"/>
                  </a:cubicBezTo>
                  <a:lnTo>
                    <a:pt x="84895" y="334188"/>
                  </a:lnTo>
                  <a:lnTo>
                    <a:pt x="86560" y="334188"/>
                  </a:lnTo>
                  <a:lnTo>
                    <a:pt x="86560" y="335853"/>
                  </a:lnTo>
                  <a:cubicBezTo>
                    <a:pt x="86560" y="335853"/>
                    <a:pt x="88224" y="335853"/>
                    <a:pt x="88224" y="335853"/>
                  </a:cubicBezTo>
                  <a:lnTo>
                    <a:pt x="88224" y="337517"/>
                  </a:lnTo>
                  <a:lnTo>
                    <a:pt x="89889" y="337517"/>
                  </a:lnTo>
                  <a:lnTo>
                    <a:pt x="89889" y="339182"/>
                  </a:lnTo>
                  <a:lnTo>
                    <a:pt x="91554" y="339182"/>
                  </a:lnTo>
                  <a:lnTo>
                    <a:pt x="91554" y="340847"/>
                  </a:lnTo>
                  <a:cubicBezTo>
                    <a:pt x="91554" y="340847"/>
                    <a:pt x="93218" y="340847"/>
                    <a:pt x="93218" y="340847"/>
                  </a:cubicBezTo>
                  <a:lnTo>
                    <a:pt x="93218" y="342511"/>
                  </a:lnTo>
                  <a:cubicBezTo>
                    <a:pt x="93218" y="342511"/>
                    <a:pt x="94883" y="342511"/>
                    <a:pt x="94883" y="342511"/>
                  </a:cubicBezTo>
                  <a:lnTo>
                    <a:pt x="94883" y="344176"/>
                  </a:lnTo>
                  <a:cubicBezTo>
                    <a:pt x="94883" y="344176"/>
                    <a:pt x="96547" y="344176"/>
                    <a:pt x="96547" y="344176"/>
                  </a:cubicBezTo>
                  <a:lnTo>
                    <a:pt x="96547" y="345841"/>
                  </a:lnTo>
                  <a:cubicBezTo>
                    <a:pt x="96547" y="345841"/>
                    <a:pt x="98212" y="345841"/>
                    <a:pt x="98212" y="345841"/>
                  </a:cubicBezTo>
                  <a:lnTo>
                    <a:pt x="98212" y="347505"/>
                  </a:lnTo>
                  <a:cubicBezTo>
                    <a:pt x="98212" y="347505"/>
                    <a:pt x="99877" y="347505"/>
                    <a:pt x="99877" y="347505"/>
                  </a:cubicBezTo>
                  <a:lnTo>
                    <a:pt x="99877" y="349170"/>
                  </a:lnTo>
                  <a:cubicBezTo>
                    <a:pt x="99877" y="349170"/>
                    <a:pt x="101541" y="349170"/>
                    <a:pt x="101541" y="349170"/>
                  </a:cubicBezTo>
                  <a:lnTo>
                    <a:pt x="101541" y="350834"/>
                  </a:lnTo>
                  <a:cubicBezTo>
                    <a:pt x="101541" y="350834"/>
                    <a:pt x="103206" y="350834"/>
                    <a:pt x="103206" y="350834"/>
                  </a:cubicBezTo>
                  <a:lnTo>
                    <a:pt x="103206" y="352499"/>
                  </a:lnTo>
                  <a:cubicBezTo>
                    <a:pt x="103206" y="352499"/>
                    <a:pt x="104870" y="352499"/>
                    <a:pt x="104870" y="352499"/>
                  </a:cubicBezTo>
                  <a:lnTo>
                    <a:pt x="104870" y="354164"/>
                  </a:lnTo>
                  <a:lnTo>
                    <a:pt x="106535" y="354164"/>
                  </a:lnTo>
                  <a:lnTo>
                    <a:pt x="106535" y="355828"/>
                  </a:lnTo>
                  <a:lnTo>
                    <a:pt x="108200" y="355828"/>
                  </a:lnTo>
                  <a:lnTo>
                    <a:pt x="108200" y="357493"/>
                  </a:lnTo>
                  <a:cubicBezTo>
                    <a:pt x="108200" y="357493"/>
                    <a:pt x="109864" y="357493"/>
                    <a:pt x="109864" y="357493"/>
                  </a:cubicBezTo>
                  <a:lnTo>
                    <a:pt x="109864" y="359157"/>
                  </a:lnTo>
                  <a:lnTo>
                    <a:pt x="111529" y="359157"/>
                  </a:lnTo>
                  <a:lnTo>
                    <a:pt x="111529" y="360822"/>
                  </a:lnTo>
                  <a:cubicBezTo>
                    <a:pt x="111529" y="360822"/>
                    <a:pt x="113193" y="360822"/>
                    <a:pt x="113193" y="360822"/>
                  </a:cubicBezTo>
                  <a:lnTo>
                    <a:pt x="113193" y="362487"/>
                  </a:lnTo>
                  <a:lnTo>
                    <a:pt x="114858" y="362487"/>
                  </a:lnTo>
                  <a:lnTo>
                    <a:pt x="114858" y="364151"/>
                  </a:lnTo>
                  <a:lnTo>
                    <a:pt x="116523" y="364151"/>
                  </a:lnTo>
                  <a:cubicBezTo>
                    <a:pt x="116523" y="364151"/>
                    <a:pt x="116523" y="365816"/>
                    <a:pt x="116523" y="365816"/>
                  </a:cubicBezTo>
                  <a:lnTo>
                    <a:pt x="118187" y="365816"/>
                  </a:lnTo>
                  <a:lnTo>
                    <a:pt x="118187" y="367480"/>
                  </a:lnTo>
                  <a:lnTo>
                    <a:pt x="119852" y="367480"/>
                  </a:lnTo>
                  <a:cubicBezTo>
                    <a:pt x="119852" y="367480"/>
                    <a:pt x="119852" y="369145"/>
                    <a:pt x="119852" y="369145"/>
                  </a:cubicBezTo>
                  <a:lnTo>
                    <a:pt x="121516" y="369145"/>
                  </a:lnTo>
                  <a:lnTo>
                    <a:pt x="121516" y="370810"/>
                  </a:lnTo>
                  <a:cubicBezTo>
                    <a:pt x="121516" y="370810"/>
                    <a:pt x="123181" y="370810"/>
                    <a:pt x="123181" y="370810"/>
                  </a:cubicBezTo>
                  <a:lnTo>
                    <a:pt x="123181" y="372474"/>
                  </a:lnTo>
                  <a:lnTo>
                    <a:pt x="124846" y="372474"/>
                  </a:lnTo>
                  <a:cubicBezTo>
                    <a:pt x="124846" y="372474"/>
                    <a:pt x="124846" y="374139"/>
                    <a:pt x="124846" y="374139"/>
                  </a:cubicBezTo>
                  <a:lnTo>
                    <a:pt x="126510" y="374139"/>
                  </a:lnTo>
                  <a:lnTo>
                    <a:pt x="126510" y="375804"/>
                  </a:lnTo>
                  <a:cubicBezTo>
                    <a:pt x="126510" y="375804"/>
                    <a:pt x="128175" y="375804"/>
                    <a:pt x="128175" y="375804"/>
                  </a:cubicBezTo>
                  <a:lnTo>
                    <a:pt x="128175" y="377468"/>
                  </a:lnTo>
                  <a:cubicBezTo>
                    <a:pt x="128175" y="377468"/>
                    <a:pt x="129839" y="377468"/>
                    <a:pt x="129839" y="377468"/>
                  </a:cubicBezTo>
                  <a:lnTo>
                    <a:pt x="129839" y="379133"/>
                  </a:lnTo>
                  <a:lnTo>
                    <a:pt x="131504" y="379133"/>
                  </a:lnTo>
                  <a:lnTo>
                    <a:pt x="131504" y="380797"/>
                  </a:lnTo>
                  <a:cubicBezTo>
                    <a:pt x="131504" y="380797"/>
                    <a:pt x="133169" y="380797"/>
                    <a:pt x="133169" y="380797"/>
                  </a:cubicBezTo>
                  <a:lnTo>
                    <a:pt x="133169" y="382462"/>
                  </a:lnTo>
                  <a:lnTo>
                    <a:pt x="134833" y="382462"/>
                  </a:lnTo>
                  <a:lnTo>
                    <a:pt x="134833" y="384127"/>
                  </a:lnTo>
                  <a:lnTo>
                    <a:pt x="136498" y="384127"/>
                  </a:lnTo>
                  <a:lnTo>
                    <a:pt x="136498" y="385791"/>
                  </a:lnTo>
                  <a:cubicBezTo>
                    <a:pt x="136498" y="385791"/>
                    <a:pt x="138162" y="385791"/>
                    <a:pt x="138162" y="385791"/>
                  </a:cubicBezTo>
                  <a:lnTo>
                    <a:pt x="138162" y="387456"/>
                  </a:lnTo>
                  <a:lnTo>
                    <a:pt x="139827" y="387456"/>
                  </a:lnTo>
                  <a:lnTo>
                    <a:pt x="139827" y="389120"/>
                  </a:lnTo>
                  <a:cubicBezTo>
                    <a:pt x="139827" y="389120"/>
                    <a:pt x="141492" y="389120"/>
                    <a:pt x="141492" y="389120"/>
                  </a:cubicBezTo>
                  <a:lnTo>
                    <a:pt x="141492" y="390785"/>
                  </a:lnTo>
                  <a:cubicBezTo>
                    <a:pt x="141492" y="390785"/>
                    <a:pt x="143156" y="390785"/>
                    <a:pt x="143156" y="390785"/>
                  </a:cubicBezTo>
                  <a:lnTo>
                    <a:pt x="143156" y="392450"/>
                  </a:lnTo>
                  <a:lnTo>
                    <a:pt x="144821" y="392450"/>
                  </a:lnTo>
                  <a:cubicBezTo>
                    <a:pt x="144821" y="392450"/>
                    <a:pt x="144821" y="394114"/>
                    <a:pt x="144821" y="394114"/>
                  </a:cubicBezTo>
                  <a:lnTo>
                    <a:pt x="146486" y="394114"/>
                  </a:lnTo>
                  <a:cubicBezTo>
                    <a:pt x="146486" y="394114"/>
                    <a:pt x="146486" y="395779"/>
                    <a:pt x="146486" y="395779"/>
                  </a:cubicBezTo>
                  <a:lnTo>
                    <a:pt x="148150" y="395779"/>
                  </a:lnTo>
                  <a:cubicBezTo>
                    <a:pt x="148150" y="395779"/>
                    <a:pt x="148150" y="397443"/>
                    <a:pt x="148150" y="397443"/>
                  </a:cubicBezTo>
                  <a:lnTo>
                    <a:pt x="149815" y="397443"/>
                  </a:lnTo>
                  <a:cubicBezTo>
                    <a:pt x="149815" y="397443"/>
                    <a:pt x="149815" y="399108"/>
                    <a:pt x="149815" y="399108"/>
                  </a:cubicBezTo>
                  <a:lnTo>
                    <a:pt x="151479" y="399108"/>
                  </a:lnTo>
                  <a:lnTo>
                    <a:pt x="151479" y="400773"/>
                  </a:lnTo>
                  <a:cubicBezTo>
                    <a:pt x="151479" y="400773"/>
                    <a:pt x="153144" y="400773"/>
                    <a:pt x="153144" y="400773"/>
                  </a:cubicBezTo>
                  <a:lnTo>
                    <a:pt x="153144" y="402437"/>
                  </a:lnTo>
                  <a:lnTo>
                    <a:pt x="154809" y="402437"/>
                  </a:lnTo>
                  <a:cubicBezTo>
                    <a:pt x="154809" y="402437"/>
                    <a:pt x="154809" y="404102"/>
                    <a:pt x="154809" y="404102"/>
                  </a:cubicBezTo>
                  <a:lnTo>
                    <a:pt x="156473" y="404102"/>
                  </a:lnTo>
                  <a:lnTo>
                    <a:pt x="156473" y="405766"/>
                  </a:lnTo>
                  <a:cubicBezTo>
                    <a:pt x="156473" y="405766"/>
                    <a:pt x="158138" y="405766"/>
                    <a:pt x="158138" y="405766"/>
                  </a:cubicBezTo>
                  <a:lnTo>
                    <a:pt x="158138" y="407431"/>
                  </a:lnTo>
                  <a:lnTo>
                    <a:pt x="159803" y="407431"/>
                  </a:lnTo>
                  <a:lnTo>
                    <a:pt x="159803" y="409096"/>
                  </a:lnTo>
                  <a:lnTo>
                    <a:pt x="161467" y="409096"/>
                  </a:lnTo>
                  <a:lnTo>
                    <a:pt x="161467" y="410760"/>
                  </a:lnTo>
                  <a:cubicBezTo>
                    <a:pt x="161467" y="410760"/>
                    <a:pt x="163132" y="410760"/>
                    <a:pt x="163132" y="410760"/>
                  </a:cubicBezTo>
                  <a:lnTo>
                    <a:pt x="163132" y="412425"/>
                  </a:lnTo>
                  <a:lnTo>
                    <a:pt x="164796" y="412425"/>
                  </a:lnTo>
                  <a:lnTo>
                    <a:pt x="164796" y="414089"/>
                  </a:lnTo>
                  <a:cubicBezTo>
                    <a:pt x="164796" y="414089"/>
                    <a:pt x="166461" y="414089"/>
                    <a:pt x="166461" y="414089"/>
                  </a:cubicBezTo>
                  <a:lnTo>
                    <a:pt x="166461" y="415754"/>
                  </a:lnTo>
                  <a:cubicBezTo>
                    <a:pt x="166461" y="415754"/>
                    <a:pt x="168126" y="415754"/>
                    <a:pt x="168126" y="415754"/>
                  </a:cubicBezTo>
                  <a:lnTo>
                    <a:pt x="168126" y="417419"/>
                  </a:lnTo>
                  <a:lnTo>
                    <a:pt x="169790" y="417419"/>
                  </a:lnTo>
                  <a:lnTo>
                    <a:pt x="169790" y="419083"/>
                  </a:lnTo>
                  <a:cubicBezTo>
                    <a:pt x="169790" y="419083"/>
                    <a:pt x="171455" y="419083"/>
                    <a:pt x="171455" y="419083"/>
                  </a:cubicBezTo>
                  <a:lnTo>
                    <a:pt x="171455" y="420748"/>
                  </a:lnTo>
                  <a:cubicBezTo>
                    <a:pt x="171455" y="420748"/>
                    <a:pt x="173119" y="420748"/>
                    <a:pt x="173119" y="420748"/>
                  </a:cubicBezTo>
                  <a:lnTo>
                    <a:pt x="173119" y="422413"/>
                  </a:lnTo>
                  <a:lnTo>
                    <a:pt x="174784" y="422413"/>
                  </a:lnTo>
                  <a:cubicBezTo>
                    <a:pt x="174784" y="422413"/>
                    <a:pt x="174784" y="424077"/>
                    <a:pt x="174784" y="424077"/>
                  </a:cubicBezTo>
                  <a:lnTo>
                    <a:pt x="176449" y="424077"/>
                  </a:lnTo>
                  <a:cubicBezTo>
                    <a:pt x="176449" y="424077"/>
                    <a:pt x="176449" y="425742"/>
                    <a:pt x="176449" y="425742"/>
                  </a:cubicBezTo>
                  <a:lnTo>
                    <a:pt x="178113" y="425742"/>
                  </a:lnTo>
                  <a:cubicBezTo>
                    <a:pt x="178113" y="425742"/>
                    <a:pt x="178113" y="427406"/>
                    <a:pt x="178113" y="427406"/>
                  </a:cubicBezTo>
                  <a:lnTo>
                    <a:pt x="179778" y="427406"/>
                  </a:lnTo>
                  <a:cubicBezTo>
                    <a:pt x="179778" y="427406"/>
                    <a:pt x="179778" y="429071"/>
                    <a:pt x="179778" y="429071"/>
                  </a:cubicBezTo>
                  <a:lnTo>
                    <a:pt x="181442" y="429071"/>
                  </a:lnTo>
                  <a:cubicBezTo>
                    <a:pt x="181442" y="429071"/>
                    <a:pt x="181442" y="430736"/>
                    <a:pt x="181442" y="430736"/>
                  </a:cubicBezTo>
                  <a:lnTo>
                    <a:pt x="183107" y="430736"/>
                  </a:lnTo>
                  <a:cubicBezTo>
                    <a:pt x="183107" y="430736"/>
                    <a:pt x="183107" y="432400"/>
                    <a:pt x="183107" y="432400"/>
                  </a:cubicBezTo>
                  <a:lnTo>
                    <a:pt x="184772" y="432400"/>
                  </a:lnTo>
                  <a:lnTo>
                    <a:pt x="184772" y="434065"/>
                  </a:lnTo>
                  <a:lnTo>
                    <a:pt x="186436" y="434065"/>
                  </a:lnTo>
                  <a:lnTo>
                    <a:pt x="186436" y="435729"/>
                  </a:lnTo>
                  <a:cubicBezTo>
                    <a:pt x="186436" y="435729"/>
                    <a:pt x="188101" y="435729"/>
                    <a:pt x="188101" y="435729"/>
                  </a:cubicBezTo>
                  <a:lnTo>
                    <a:pt x="188101" y="437394"/>
                  </a:lnTo>
                  <a:lnTo>
                    <a:pt x="189765" y="437394"/>
                  </a:lnTo>
                  <a:lnTo>
                    <a:pt x="189765" y="439059"/>
                  </a:lnTo>
                  <a:lnTo>
                    <a:pt x="191430" y="439059"/>
                  </a:lnTo>
                  <a:lnTo>
                    <a:pt x="191430" y="440723"/>
                  </a:lnTo>
                  <a:cubicBezTo>
                    <a:pt x="191430" y="440723"/>
                    <a:pt x="193095" y="440723"/>
                    <a:pt x="193095" y="440723"/>
                  </a:cubicBezTo>
                  <a:lnTo>
                    <a:pt x="193095" y="442388"/>
                  </a:lnTo>
                  <a:lnTo>
                    <a:pt x="194759" y="442388"/>
                  </a:lnTo>
                  <a:lnTo>
                    <a:pt x="194759" y="444052"/>
                  </a:lnTo>
                  <a:cubicBezTo>
                    <a:pt x="194759" y="444052"/>
                    <a:pt x="196424" y="444052"/>
                    <a:pt x="196424" y="444052"/>
                  </a:cubicBezTo>
                  <a:lnTo>
                    <a:pt x="196424" y="444110"/>
                  </a:lnTo>
                  <a:cubicBezTo>
                    <a:pt x="319677" y="421913"/>
                    <a:pt x="415812" y="321689"/>
                    <a:pt x="431879" y="196417"/>
                  </a:cubicBezTo>
                  <a:lnTo>
                    <a:pt x="431734" y="196417"/>
                  </a:lnTo>
                  <a:lnTo>
                    <a:pt x="431734" y="194752"/>
                  </a:lnTo>
                  <a:close/>
                </a:path>
              </a:pathLst>
            </a:custGeom>
            <a:solidFill>
              <a:srgbClr val="BAB62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KoPub돋움체 Bold" panose="02020603020101020101" pitchFamily="18" charset="-127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4F3311D5-49B3-FDD7-4838-54721842EF72}"/>
                </a:ext>
              </a:extLst>
            </p:cNvPr>
            <p:cNvSpPr/>
            <p:nvPr/>
          </p:nvSpPr>
          <p:spPr>
            <a:xfrm>
              <a:off x="2873398" y="4282959"/>
              <a:ext cx="271888" cy="297342"/>
            </a:xfrm>
            <a:custGeom>
              <a:avLst/>
              <a:gdLst>
                <a:gd name="connsiteX0" fmla="*/ 0 w 271888"/>
                <a:gd name="connsiteY0" fmla="*/ 205348 h 297342"/>
                <a:gd name="connsiteX1" fmla="*/ 129369 w 271888"/>
                <a:gd name="connsiteY1" fmla="*/ 0 h 297342"/>
                <a:gd name="connsiteX2" fmla="*/ 236975 w 271888"/>
                <a:gd name="connsiteY2" fmla="*/ 0 h 297342"/>
                <a:gd name="connsiteX3" fmla="*/ 236975 w 271888"/>
                <a:gd name="connsiteY3" fmla="*/ 169616 h 297342"/>
                <a:gd name="connsiteX4" fmla="*/ 271889 w 271888"/>
                <a:gd name="connsiteY4" fmla="*/ 169616 h 297342"/>
                <a:gd name="connsiteX5" fmla="*/ 271889 w 271888"/>
                <a:gd name="connsiteY5" fmla="*/ 249293 h 297342"/>
                <a:gd name="connsiteX6" fmla="*/ 236975 w 271888"/>
                <a:gd name="connsiteY6" fmla="*/ 249293 h 297342"/>
                <a:gd name="connsiteX7" fmla="*/ 236975 w 271888"/>
                <a:gd name="connsiteY7" fmla="*/ 297343 h 297342"/>
                <a:gd name="connsiteX8" fmla="*/ 114583 w 271888"/>
                <a:gd name="connsiteY8" fmla="*/ 297343 h 297342"/>
                <a:gd name="connsiteX9" fmla="*/ 114583 w 271888"/>
                <a:gd name="connsiteY9" fmla="*/ 249293 h 297342"/>
                <a:gd name="connsiteX10" fmla="*/ 0 w 271888"/>
                <a:gd name="connsiteY10" fmla="*/ 249293 h 297342"/>
                <a:gd name="connsiteX11" fmla="*/ 0 w 271888"/>
                <a:gd name="connsiteY11" fmla="*/ 205348 h 297342"/>
                <a:gd name="connsiteX12" fmla="*/ 119519 w 271888"/>
                <a:gd name="connsiteY12" fmla="*/ 169616 h 297342"/>
                <a:gd name="connsiteX13" fmla="*/ 119519 w 271888"/>
                <a:gd name="connsiteY13" fmla="*/ 125258 h 297342"/>
                <a:gd name="connsiteX14" fmla="*/ 118694 w 271888"/>
                <a:gd name="connsiteY14" fmla="*/ 124846 h 297342"/>
                <a:gd name="connsiteX15" fmla="*/ 90765 w 271888"/>
                <a:gd name="connsiteY15" fmla="*/ 169609 h 297342"/>
                <a:gd name="connsiteX16" fmla="*/ 119512 w 271888"/>
                <a:gd name="connsiteY16" fmla="*/ 169609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1888" h="297342">
                  <a:moveTo>
                    <a:pt x="0" y="205348"/>
                  </a:moveTo>
                  <a:lnTo>
                    <a:pt x="129369" y="0"/>
                  </a:lnTo>
                  <a:lnTo>
                    <a:pt x="236975" y="0"/>
                  </a:lnTo>
                  <a:lnTo>
                    <a:pt x="236975" y="169616"/>
                  </a:lnTo>
                  <a:lnTo>
                    <a:pt x="271889" y="169616"/>
                  </a:lnTo>
                  <a:lnTo>
                    <a:pt x="271889" y="249293"/>
                  </a:lnTo>
                  <a:lnTo>
                    <a:pt x="236975" y="249293"/>
                  </a:lnTo>
                  <a:lnTo>
                    <a:pt x="236975" y="297343"/>
                  </a:lnTo>
                  <a:lnTo>
                    <a:pt x="114583" y="297343"/>
                  </a:lnTo>
                  <a:lnTo>
                    <a:pt x="114583" y="249293"/>
                  </a:lnTo>
                  <a:lnTo>
                    <a:pt x="0" y="249293"/>
                  </a:lnTo>
                  <a:lnTo>
                    <a:pt x="0" y="205348"/>
                  </a:lnTo>
                  <a:close/>
                  <a:moveTo>
                    <a:pt x="119519" y="169616"/>
                  </a:moveTo>
                  <a:lnTo>
                    <a:pt x="119519" y="125258"/>
                  </a:lnTo>
                  <a:lnTo>
                    <a:pt x="118694" y="124846"/>
                  </a:lnTo>
                  <a:lnTo>
                    <a:pt x="90765" y="169609"/>
                  </a:lnTo>
                  <a:lnTo>
                    <a:pt x="119512" y="16960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KoPub돋움체 Bold" panose="02020603020101020101" pitchFamily="18" charset="-127"/>
              </a:endParaRPr>
            </a:p>
          </p:txBody>
        </p:sp>
      </p:grpSp>
      <p:grpSp>
        <p:nvGrpSpPr>
          <p:cNvPr id="40" name="그래픽 380">
            <a:extLst>
              <a:ext uri="{FF2B5EF4-FFF2-40B4-BE49-F238E27FC236}">
                <a16:creationId xmlns:a16="http://schemas.microsoft.com/office/drawing/2014/main" id="{41125F5B-B46F-07BE-0173-450AFFA5E803}"/>
              </a:ext>
            </a:extLst>
          </p:cNvPr>
          <p:cNvGrpSpPr/>
          <p:nvPr/>
        </p:nvGrpSpPr>
        <p:grpSpPr>
          <a:xfrm>
            <a:off x="11227148" y="3325745"/>
            <a:ext cx="687026" cy="687026"/>
            <a:chOff x="3285666" y="4032676"/>
            <a:chExt cx="818760" cy="818760"/>
          </a:xfrm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6FB86A8-B458-9417-AAD0-F80102EF49A0}"/>
                </a:ext>
              </a:extLst>
            </p:cNvPr>
            <p:cNvSpPr/>
            <p:nvPr/>
          </p:nvSpPr>
          <p:spPr>
            <a:xfrm rot="-2700000">
              <a:off x="3405571" y="4152581"/>
              <a:ext cx="578951" cy="578951"/>
            </a:xfrm>
            <a:custGeom>
              <a:avLst/>
              <a:gdLst>
                <a:gd name="connsiteX0" fmla="*/ 578951 w 578951"/>
                <a:gd name="connsiteY0" fmla="*/ 289476 h 578951"/>
                <a:gd name="connsiteX1" fmla="*/ 289475 w 578951"/>
                <a:gd name="connsiteY1" fmla="*/ 578951 h 578951"/>
                <a:gd name="connsiteX2" fmla="*/ 0 w 578951"/>
                <a:gd name="connsiteY2" fmla="*/ 289476 h 578951"/>
                <a:gd name="connsiteX3" fmla="*/ 289475 w 578951"/>
                <a:gd name="connsiteY3" fmla="*/ 0 h 578951"/>
                <a:gd name="connsiteX4" fmla="*/ 578951 w 578951"/>
                <a:gd name="connsiteY4" fmla="*/ 289476 h 57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951" h="578951">
                  <a:moveTo>
                    <a:pt x="578951" y="289476"/>
                  </a:moveTo>
                  <a:cubicBezTo>
                    <a:pt x="578951" y="449348"/>
                    <a:pt x="449348" y="578951"/>
                    <a:pt x="289475" y="578951"/>
                  </a:cubicBezTo>
                  <a:cubicBezTo>
                    <a:pt x="129603" y="578951"/>
                    <a:pt x="0" y="449348"/>
                    <a:pt x="0" y="289476"/>
                  </a:cubicBezTo>
                  <a:cubicBezTo>
                    <a:pt x="0" y="129603"/>
                    <a:pt x="129603" y="0"/>
                    <a:pt x="289475" y="0"/>
                  </a:cubicBezTo>
                  <a:cubicBezTo>
                    <a:pt x="449348" y="0"/>
                    <a:pt x="578951" y="129603"/>
                    <a:pt x="578951" y="289476"/>
                  </a:cubicBezTo>
                  <a:close/>
                </a:path>
              </a:pathLst>
            </a:custGeom>
            <a:solidFill>
              <a:srgbClr val="83CE0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KoPub돋움체 Bold" panose="02020603020101020101" pitchFamily="18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168496AA-A42F-F8F0-A7D2-CBC11FF3507D}"/>
                </a:ext>
              </a:extLst>
            </p:cNvPr>
            <p:cNvSpPr/>
            <p:nvPr/>
          </p:nvSpPr>
          <p:spPr>
            <a:xfrm>
              <a:off x="3591713" y="4280577"/>
              <a:ext cx="391877" cy="445318"/>
            </a:xfrm>
            <a:custGeom>
              <a:avLst/>
              <a:gdLst>
                <a:gd name="connsiteX0" fmla="*/ 391567 w 391877"/>
                <a:gd name="connsiteY0" fmla="*/ 171455 h 445318"/>
                <a:gd name="connsiteX1" fmla="*/ 389750 w 391877"/>
                <a:gd name="connsiteY1" fmla="*/ 171455 h 445318"/>
                <a:gd name="connsiteX2" fmla="*/ 389902 w 391877"/>
                <a:gd name="connsiteY2" fmla="*/ 169790 h 445318"/>
                <a:gd name="connsiteX3" fmla="*/ 388086 w 391877"/>
                <a:gd name="connsiteY3" fmla="*/ 169790 h 445318"/>
                <a:gd name="connsiteX4" fmla="*/ 388238 w 391877"/>
                <a:gd name="connsiteY4" fmla="*/ 168125 h 445318"/>
                <a:gd name="connsiteX5" fmla="*/ 386421 w 391877"/>
                <a:gd name="connsiteY5" fmla="*/ 168125 h 445318"/>
                <a:gd name="connsiteX6" fmla="*/ 386573 w 391877"/>
                <a:gd name="connsiteY6" fmla="*/ 166461 h 445318"/>
                <a:gd name="connsiteX7" fmla="*/ 384756 w 391877"/>
                <a:gd name="connsiteY7" fmla="*/ 166461 h 445318"/>
                <a:gd name="connsiteX8" fmla="*/ 384908 w 391877"/>
                <a:gd name="connsiteY8" fmla="*/ 164796 h 445318"/>
                <a:gd name="connsiteX9" fmla="*/ 383092 w 391877"/>
                <a:gd name="connsiteY9" fmla="*/ 164796 h 445318"/>
                <a:gd name="connsiteX10" fmla="*/ 383244 w 391877"/>
                <a:gd name="connsiteY10" fmla="*/ 163132 h 445318"/>
                <a:gd name="connsiteX11" fmla="*/ 381427 w 391877"/>
                <a:gd name="connsiteY11" fmla="*/ 163132 h 445318"/>
                <a:gd name="connsiteX12" fmla="*/ 381579 w 391877"/>
                <a:gd name="connsiteY12" fmla="*/ 161467 h 445318"/>
                <a:gd name="connsiteX13" fmla="*/ 379763 w 391877"/>
                <a:gd name="connsiteY13" fmla="*/ 161467 h 445318"/>
                <a:gd name="connsiteX14" fmla="*/ 379915 w 391877"/>
                <a:gd name="connsiteY14" fmla="*/ 159802 h 445318"/>
                <a:gd name="connsiteX15" fmla="*/ 378098 w 391877"/>
                <a:gd name="connsiteY15" fmla="*/ 159802 h 445318"/>
                <a:gd name="connsiteX16" fmla="*/ 378250 w 391877"/>
                <a:gd name="connsiteY16" fmla="*/ 158138 h 445318"/>
                <a:gd name="connsiteX17" fmla="*/ 376433 w 391877"/>
                <a:gd name="connsiteY17" fmla="*/ 158138 h 445318"/>
                <a:gd name="connsiteX18" fmla="*/ 376585 w 391877"/>
                <a:gd name="connsiteY18" fmla="*/ 156473 h 445318"/>
                <a:gd name="connsiteX19" fmla="*/ 374769 w 391877"/>
                <a:gd name="connsiteY19" fmla="*/ 156473 h 445318"/>
                <a:gd name="connsiteX20" fmla="*/ 374921 w 391877"/>
                <a:gd name="connsiteY20" fmla="*/ 154809 h 445318"/>
                <a:gd name="connsiteX21" fmla="*/ 373104 w 391877"/>
                <a:gd name="connsiteY21" fmla="*/ 154809 h 445318"/>
                <a:gd name="connsiteX22" fmla="*/ 373256 w 391877"/>
                <a:gd name="connsiteY22" fmla="*/ 153144 h 445318"/>
                <a:gd name="connsiteX23" fmla="*/ 371440 w 391877"/>
                <a:gd name="connsiteY23" fmla="*/ 153144 h 445318"/>
                <a:gd name="connsiteX24" fmla="*/ 371592 w 391877"/>
                <a:gd name="connsiteY24" fmla="*/ 151479 h 445318"/>
                <a:gd name="connsiteX25" fmla="*/ 369775 w 391877"/>
                <a:gd name="connsiteY25" fmla="*/ 151479 h 445318"/>
                <a:gd name="connsiteX26" fmla="*/ 369927 w 391877"/>
                <a:gd name="connsiteY26" fmla="*/ 149815 h 445318"/>
                <a:gd name="connsiteX27" fmla="*/ 368110 w 391877"/>
                <a:gd name="connsiteY27" fmla="*/ 149815 h 445318"/>
                <a:gd name="connsiteX28" fmla="*/ 368262 w 391877"/>
                <a:gd name="connsiteY28" fmla="*/ 148150 h 445318"/>
                <a:gd name="connsiteX29" fmla="*/ 366446 w 391877"/>
                <a:gd name="connsiteY29" fmla="*/ 148150 h 445318"/>
                <a:gd name="connsiteX30" fmla="*/ 366598 w 391877"/>
                <a:gd name="connsiteY30" fmla="*/ 146486 h 445318"/>
                <a:gd name="connsiteX31" fmla="*/ 364781 w 391877"/>
                <a:gd name="connsiteY31" fmla="*/ 146486 h 445318"/>
                <a:gd name="connsiteX32" fmla="*/ 364933 w 391877"/>
                <a:gd name="connsiteY32" fmla="*/ 144821 h 445318"/>
                <a:gd name="connsiteX33" fmla="*/ 363117 w 391877"/>
                <a:gd name="connsiteY33" fmla="*/ 144821 h 445318"/>
                <a:gd name="connsiteX34" fmla="*/ 363268 w 391877"/>
                <a:gd name="connsiteY34" fmla="*/ 143156 h 445318"/>
                <a:gd name="connsiteX35" fmla="*/ 361452 w 391877"/>
                <a:gd name="connsiteY35" fmla="*/ 143156 h 445318"/>
                <a:gd name="connsiteX36" fmla="*/ 361604 w 391877"/>
                <a:gd name="connsiteY36" fmla="*/ 141492 h 445318"/>
                <a:gd name="connsiteX37" fmla="*/ 359787 w 391877"/>
                <a:gd name="connsiteY37" fmla="*/ 141492 h 445318"/>
                <a:gd name="connsiteX38" fmla="*/ 359939 w 391877"/>
                <a:gd name="connsiteY38" fmla="*/ 139827 h 445318"/>
                <a:gd name="connsiteX39" fmla="*/ 358123 w 391877"/>
                <a:gd name="connsiteY39" fmla="*/ 139827 h 445318"/>
                <a:gd name="connsiteX40" fmla="*/ 358275 w 391877"/>
                <a:gd name="connsiteY40" fmla="*/ 138163 h 445318"/>
                <a:gd name="connsiteX41" fmla="*/ 356458 w 391877"/>
                <a:gd name="connsiteY41" fmla="*/ 138163 h 445318"/>
                <a:gd name="connsiteX42" fmla="*/ 356610 w 391877"/>
                <a:gd name="connsiteY42" fmla="*/ 136498 h 445318"/>
                <a:gd name="connsiteX43" fmla="*/ 354793 w 391877"/>
                <a:gd name="connsiteY43" fmla="*/ 136498 h 445318"/>
                <a:gd name="connsiteX44" fmla="*/ 354945 w 391877"/>
                <a:gd name="connsiteY44" fmla="*/ 134833 h 445318"/>
                <a:gd name="connsiteX45" fmla="*/ 353129 w 391877"/>
                <a:gd name="connsiteY45" fmla="*/ 134833 h 445318"/>
                <a:gd name="connsiteX46" fmla="*/ 353281 w 391877"/>
                <a:gd name="connsiteY46" fmla="*/ 133169 h 445318"/>
                <a:gd name="connsiteX47" fmla="*/ 351464 w 391877"/>
                <a:gd name="connsiteY47" fmla="*/ 133169 h 445318"/>
                <a:gd name="connsiteX48" fmla="*/ 351616 w 391877"/>
                <a:gd name="connsiteY48" fmla="*/ 131504 h 445318"/>
                <a:gd name="connsiteX49" fmla="*/ 349800 w 391877"/>
                <a:gd name="connsiteY49" fmla="*/ 131504 h 445318"/>
                <a:gd name="connsiteX50" fmla="*/ 349952 w 391877"/>
                <a:gd name="connsiteY50" fmla="*/ 129839 h 445318"/>
                <a:gd name="connsiteX51" fmla="*/ 348135 w 391877"/>
                <a:gd name="connsiteY51" fmla="*/ 129839 h 445318"/>
                <a:gd name="connsiteX52" fmla="*/ 348287 w 391877"/>
                <a:gd name="connsiteY52" fmla="*/ 128175 h 445318"/>
                <a:gd name="connsiteX53" fmla="*/ 346470 w 391877"/>
                <a:gd name="connsiteY53" fmla="*/ 128175 h 445318"/>
                <a:gd name="connsiteX54" fmla="*/ 346622 w 391877"/>
                <a:gd name="connsiteY54" fmla="*/ 126510 h 445318"/>
                <a:gd name="connsiteX55" fmla="*/ 344806 w 391877"/>
                <a:gd name="connsiteY55" fmla="*/ 126510 h 445318"/>
                <a:gd name="connsiteX56" fmla="*/ 344958 w 391877"/>
                <a:gd name="connsiteY56" fmla="*/ 124846 h 445318"/>
                <a:gd name="connsiteX57" fmla="*/ 343141 w 391877"/>
                <a:gd name="connsiteY57" fmla="*/ 124846 h 445318"/>
                <a:gd name="connsiteX58" fmla="*/ 343293 w 391877"/>
                <a:gd name="connsiteY58" fmla="*/ 123181 h 445318"/>
                <a:gd name="connsiteX59" fmla="*/ 341477 w 391877"/>
                <a:gd name="connsiteY59" fmla="*/ 123181 h 445318"/>
                <a:gd name="connsiteX60" fmla="*/ 341629 w 391877"/>
                <a:gd name="connsiteY60" fmla="*/ 121516 h 445318"/>
                <a:gd name="connsiteX61" fmla="*/ 339812 w 391877"/>
                <a:gd name="connsiteY61" fmla="*/ 121516 h 445318"/>
                <a:gd name="connsiteX62" fmla="*/ 339964 w 391877"/>
                <a:gd name="connsiteY62" fmla="*/ 119852 h 445318"/>
                <a:gd name="connsiteX63" fmla="*/ 338147 w 391877"/>
                <a:gd name="connsiteY63" fmla="*/ 119852 h 445318"/>
                <a:gd name="connsiteX64" fmla="*/ 338299 w 391877"/>
                <a:gd name="connsiteY64" fmla="*/ 118187 h 445318"/>
                <a:gd name="connsiteX65" fmla="*/ 336483 w 391877"/>
                <a:gd name="connsiteY65" fmla="*/ 118187 h 445318"/>
                <a:gd name="connsiteX66" fmla="*/ 336635 w 391877"/>
                <a:gd name="connsiteY66" fmla="*/ 116523 h 445318"/>
                <a:gd name="connsiteX67" fmla="*/ 334818 w 391877"/>
                <a:gd name="connsiteY67" fmla="*/ 116523 h 445318"/>
                <a:gd name="connsiteX68" fmla="*/ 334970 w 391877"/>
                <a:gd name="connsiteY68" fmla="*/ 114858 h 445318"/>
                <a:gd name="connsiteX69" fmla="*/ 333154 w 391877"/>
                <a:gd name="connsiteY69" fmla="*/ 114858 h 445318"/>
                <a:gd name="connsiteX70" fmla="*/ 333306 w 391877"/>
                <a:gd name="connsiteY70" fmla="*/ 113193 h 445318"/>
                <a:gd name="connsiteX71" fmla="*/ 331489 w 391877"/>
                <a:gd name="connsiteY71" fmla="*/ 113193 h 445318"/>
                <a:gd name="connsiteX72" fmla="*/ 331641 w 391877"/>
                <a:gd name="connsiteY72" fmla="*/ 111529 h 445318"/>
                <a:gd name="connsiteX73" fmla="*/ 329824 w 391877"/>
                <a:gd name="connsiteY73" fmla="*/ 111529 h 445318"/>
                <a:gd name="connsiteX74" fmla="*/ 329976 w 391877"/>
                <a:gd name="connsiteY74" fmla="*/ 109864 h 445318"/>
                <a:gd name="connsiteX75" fmla="*/ 328160 w 391877"/>
                <a:gd name="connsiteY75" fmla="*/ 109864 h 445318"/>
                <a:gd name="connsiteX76" fmla="*/ 328311 w 391877"/>
                <a:gd name="connsiteY76" fmla="*/ 108200 h 445318"/>
                <a:gd name="connsiteX77" fmla="*/ 326495 w 391877"/>
                <a:gd name="connsiteY77" fmla="*/ 108200 h 445318"/>
                <a:gd name="connsiteX78" fmla="*/ 326647 w 391877"/>
                <a:gd name="connsiteY78" fmla="*/ 106535 h 445318"/>
                <a:gd name="connsiteX79" fmla="*/ 324831 w 391877"/>
                <a:gd name="connsiteY79" fmla="*/ 106535 h 445318"/>
                <a:gd name="connsiteX80" fmla="*/ 324983 w 391877"/>
                <a:gd name="connsiteY80" fmla="*/ 104870 h 445318"/>
                <a:gd name="connsiteX81" fmla="*/ 323166 w 391877"/>
                <a:gd name="connsiteY81" fmla="*/ 104870 h 445318"/>
                <a:gd name="connsiteX82" fmla="*/ 323318 w 391877"/>
                <a:gd name="connsiteY82" fmla="*/ 103206 h 445318"/>
                <a:gd name="connsiteX83" fmla="*/ 321501 w 391877"/>
                <a:gd name="connsiteY83" fmla="*/ 103206 h 445318"/>
                <a:gd name="connsiteX84" fmla="*/ 321653 w 391877"/>
                <a:gd name="connsiteY84" fmla="*/ 101541 h 445318"/>
                <a:gd name="connsiteX85" fmla="*/ 319836 w 391877"/>
                <a:gd name="connsiteY85" fmla="*/ 101541 h 445318"/>
                <a:gd name="connsiteX86" fmla="*/ 319988 w 391877"/>
                <a:gd name="connsiteY86" fmla="*/ 99877 h 445318"/>
                <a:gd name="connsiteX87" fmla="*/ 318172 w 391877"/>
                <a:gd name="connsiteY87" fmla="*/ 99877 h 445318"/>
                <a:gd name="connsiteX88" fmla="*/ 318324 w 391877"/>
                <a:gd name="connsiteY88" fmla="*/ 98212 h 445318"/>
                <a:gd name="connsiteX89" fmla="*/ 316508 w 391877"/>
                <a:gd name="connsiteY89" fmla="*/ 98212 h 445318"/>
                <a:gd name="connsiteX90" fmla="*/ 316660 w 391877"/>
                <a:gd name="connsiteY90" fmla="*/ 96547 h 445318"/>
                <a:gd name="connsiteX91" fmla="*/ 314843 w 391877"/>
                <a:gd name="connsiteY91" fmla="*/ 96547 h 445318"/>
                <a:gd name="connsiteX92" fmla="*/ 314995 w 391877"/>
                <a:gd name="connsiteY92" fmla="*/ 94883 h 445318"/>
                <a:gd name="connsiteX93" fmla="*/ 313178 w 391877"/>
                <a:gd name="connsiteY93" fmla="*/ 94883 h 445318"/>
                <a:gd name="connsiteX94" fmla="*/ 313330 w 391877"/>
                <a:gd name="connsiteY94" fmla="*/ 93218 h 445318"/>
                <a:gd name="connsiteX95" fmla="*/ 311513 w 391877"/>
                <a:gd name="connsiteY95" fmla="*/ 93218 h 445318"/>
                <a:gd name="connsiteX96" fmla="*/ 311665 w 391877"/>
                <a:gd name="connsiteY96" fmla="*/ 91553 h 445318"/>
                <a:gd name="connsiteX97" fmla="*/ 309849 w 391877"/>
                <a:gd name="connsiteY97" fmla="*/ 91553 h 445318"/>
                <a:gd name="connsiteX98" fmla="*/ 310001 w 391877"/>
                <a:gd name="connsiteY98" fmla="*/ 89889 h 445318"/>
                <a:gd name="connsiteX99" fmla="*/ 308185 w 391877"/>
                <a:gd name="connsiteY99" fmla="*/ 89889 h 445318"/>
                <a:gd name="connsiteX100" fmla="*/ 308336 w 391877"/>
                <a:gd name="connsiteY100" fmla="*/ 88224 h 445318"/>
                <a:gd name="connsiteX101" fmla="*/ 306520 w 391877"/>
                <a:gd name="connsiteY101" fmla="*/ 88224 h 445318"/>
                <a:gd name="connsiteX102" fmla="*/ 306672 w 391877"/>
                <a:gd name="connsiteY102" fmla="*/ 86560 h 445318"/>
                <a:gd name="connsiteX103" fmla="*/ 304855 w 391877"/>
                <a:gd name="connsiteY103" fmla="*/ 86560 h 445318"/>
                <a:gd name="connsiteX104" fmla="*/ 305007 w 391877"/>
                <a:gd name="connsiteY104" fmla="*/ 84895 h 445318"/>
                <a:gd name="connsiteX105" fmla="*/ 303190 w 391877"/>
                <a:gd name="connsiteY105" fmla="*/ 84895 h 445318"/>
                <a:gd name="connsiteX106" fmla="*/ 303342 w 391877"/>
                <a:gd name="connsiteY106" fmla="*/ 83230 h 445318"/>
                <a:gd name="connsiteX107" fmla="*/ 301526 w 391877"/>
                <a:gd name="connsiteY107" fmla="*/ 83230 h 445318"/>
                <a:gd name="connsiteX108" fmla="*/ 301678 w 391877"/>
                <a:gd name="connsiteY108" fmla="*/ 81566 h 445318"/>
                <a:gd name="connsiteX109" fmla="*/ 299861 w 391877"/>
                <a:gd name="connsiteY109" fmla="*/ 81566 h 445318"/>
                <a:gd name="connsiteX110" fmla="*/ 300013 w 391877"/>
                <a:gd name="connsiteY110" fmla="*/ 79901 h 445318"/>
                <a:gd name="connsiteX111" fmla="*/ 298197 w 391877"/>
                <a:gd name="connsiteY111" fmla="*/ 79901 h 445318"/>
                <a:gd name="connsiteX112" fmla="*/ 298349 w 391877"/>
                <a:gd name="connsiteY112" fmla="*/ 78237 h 445318"/>
                <a:gd name="connsiteX113" fmla="*/ 296532 w 391877"/>
                <a:gd name="connsiteY113" fmla="*/ 78237 h 445318"/>
                <a:gd name="connsiteX114" fmla="*/ 296684 w 391877"/>
                <a:gd name="connsiteY114" fmla="*/ 76572 h 445318"/>
                <a:gd name="connsiteX115" fmla="*/ 294867 w 391877"/>
                <a:gd name="connsiteY115" fmla="*/ 76572 h 445318"/>
                <a:gd name="connsiteX116" fmla="*/ 295019 w 391877"/>
                <a:gd name="connsiteY116" fmla="*/ 74907 h 445318"/>
                <a:gd name="connsiteX117" fmla="*/ 293203 w 391877"/>
                <a:gd name="connsiteY117" fmla="*/ 74907 h 445318"/>
                <a:gd name="connsiteX118" fmla="*/ 293355 w 391877"/>
                <a:gd name="connsiteY118" fmla="*/ 73243 h 445318"/>
                <a:gd name="connsiteX119" fmla="*/ 291538 w 391877"/>
                <a:gd name="connsiteY119" fmla="*/ 73243 h 445318"/>
                <a:gd name="connsiteX120" fmla="*/ 291690 w 391877"/>
                <a:gd name="connsiteY120" fmla="*/ 71578 h 445318"/>
                <a:gd name="connsiteX121" fmla="*/ 289874 w 391877"/>
                <a:gd name="connsiteY121" fmla="*/ 71578 h 445318"/>
                <a:gd name="connsiteX122" fmla="*/ 290026 w 391877"/>
                <a:gd name="connsiteY122" fmla="*/ 69914 h 445318"/>
                <a:gd name="connsiteX123" fmla="*/ 288209 w 391877"/>
                <a:gd name="connsiteY123" fmla="*/ 69914 h 445318"/>
                <a:gd name="connsiteX124" fmla="*/ 288361 w 391877"/>
                <a:gd name="connsiteY124" fmla="*/ 68249 h 445318"/>
                <a:gd name="connsiteX125" fmla="*/ 286544 w 391877"/>
                <a:gd name="connsiteY125" fmla="*/ 68249 h 445318"/>
                <a:gd name="connsiteX126" fmla="*/ 286696 w 391877"/>
                <a:gd name="connsiteY126" fmla="*/ 66584 h 445318"/>
                <a:gd name="connsiteX127" fmla="*/ 284880 w 391877"/>
                <a:gd name="connsiteY127" fmla="*/ 66584 h 445318"/>
                <a:gd name="connsiteX128" fmla="*/ 285032 w 391877"/>
                <a:gd name="connsiteY128" fmla="*/ 64920 h 445318"/>
                <a:gd name="connsiteX129" fmla="*/ 283215 w 391877"/>
                <a:gd name="connsiteY129" fmla="*/ 64920 h 445318"/>
                <a:gd name="connsiteX130" fmla="*/ 283367 w 391877"/>
                <a:gd name="connsiteY130" fmla="*/ 63255 h 445318"/>
                <a:gd name="connsiteX131" fmla="*/ 281551 w 391877"/>
                <a:gd name="connsiteY131" fmla="*/ 63255 h 445318"/>
                <a:gd name="connsiteX132" fmla="*/ 281703 w 391877"/>
                <a:gd name="connsiteY132" fmla="*/ 61591 h 445318"/>
                <a:gd name="connsiteX133" fmla="*/ 279886 w 391877"/>
                <a:gd name="connsiteY133" fmla="*/ 61591 h 445318"/>
                <a:gd name="connsiteX134" fmla="*/ 280038 w 391877"/>
                <a:gd name="connsiteY134" fmla="*/ 59926 h 445318"/>
                <a:gd name="connsiteX135" fmla="*/ 278221 w 391877"/>
                <a:gd name="connsiteY135" fmla="*/ 59926 h 445318"/>
                <a:gd name="connsiteX136" fmla="*/ 278373 w 391877"/>
                <a:gd name="connsiteY136" fmla="*/ 58261 h 445318"/>
                <a:gd name="connsiteX137" fmla="*/ 276557 w 391877"/>
                <a:gd name="connsiteY137" fmla="*/ 58261 h 445318"/>
                <a:gd name="connsiteX138" fmla="*/ 276709 w 391877"/>
                <a:gd name="connsiteY138" fmla="*/ 56597 h 445318"/>
                <a:gd name="connsiteX139" fmla="*/ 274892 w 391877"/>
                <a:gd name="connsiteY139" fmla="*/ 56597 h 445318"/>
                <a:gd name="connsiteX140" fmla="*/ 275044 w 391877"/>
                <a:gd name="connsiteY140" fmla="*/ 54932 h 445318"/>
                <a:gd name="connsiteX141" fmla="*/ 273228 w 391877"/>
                <a:gd name="connsiteY141" fmla="*/ 54932 h 445318"/>
                <a:gd name="connsiteX142" fmla="*/ 273379 w 391877"/>
                <a:gd name="connsiteY142" fmla="*/ 53267 h 445318"/>
                <a:gd name="connsiteX143" fmla="*/ 271563 w 391877"/>
                <a:gd name="connsiteY143" fmla="*/ 53267 h 445318"/>
                <a:gd name="connsiteX144" fmla="*/ 271715 w 391877"/>
                <a:gd name="connsiteY144" fmla="*/ 51603 h 445318"/>
                <a:gd name="connsiteX145" fmla="*/ 269898 w 391877"/>
                <a:gd name="connsiteY145" fmla="*/ 51603 h 445318"/>
                <a:gd name="connsiteX146" fmla="*/ 270050 w 391877"/>
                <a:gd name="connsiteY146" fmla="*/ 49938 h 445318"/>
                <a:gd name="connsiteX147" fmla="*/ 268234 w 391877"/>
                <a:gd name="connsiteY147" fmla="*/ 49938 h 445318"/>
                <a:gd name="connsiteX148" fmla="*/ 268386 w 391877"/>
                <a:gd name="connsiteY148" fmla="*/ 48274 h 445318"/>
                <a:gd name="connsiteX149" fmla="*/ 266569 w 391877"/>
                <a:gd name="connsiteY149" fmla="*/ 48274 h 445318"/>
                <a:gd name="connsiteX150" fmla="*/ 266721 w 391877"/>
                <a:gd name="connsiteY150" fmla="*/ 46609 h 445318"/>
                <a:gd name="connsiteX151" fmla="*/ 264904 w 391877"/>
                <a:gd name="connsiteY151" fmla="*/ 46609 h 445318"/>
                <a:gd name="connsiteX152" fmla="*/ 265056 w 391877"/>
                <a:gd name="connsiteY152" fmla="*/ 44944 h 445318"/>
                <a:gd name="connsiteX153" fmla="*/ 263240 w 391877"/>
                <a:gd name="connsiteY153" fmla="*/ 44944 h 445318"/>
                <a:gd name="connsiteX154" fmla="*/ 263392 w 391877"/>
                <a:gd name="connsiteY154" fmla="*/ 43280 h 445318"/>
                <a:gd name="connsiteX155" fmla="*/ 261575 w 391877"/>
                <a:gd name="connsiteY155" fmla="*/ 43280 h 445318"/>
                <a:gd name="connsiteX156" fmla="*/ 261727 w 391877"/>
                <a:gd name="connsiteY156" fmla="*/ 41615 h 445318"/>
                <a:gd name="connsiteX157" fmla="*/ 259911 w 391877"/>
                <a:gd name="connsiteY157" fmla="*/ 41615 h 445318"/>
                <a:gd name="connsiteX158" fmla="*/ 260063 w 391877"/>
                <a:gd name="connsiteY158" fmla="*/ 39951 h 445318"/>
                <a:gd name="connsiteX159" fmla="*/ 258246 w 391877"/>
                <a:gd name="connsiteY159" fmla="*/ 39951 h 445318"/>
                <a:gd name="connsiteX160" fmla="*/ 258398 w 391877"/>
                <a:gd name="connsiteY160" fmla="*/ 38286 h 445318"/>
                <a:gd name="connsiteX161" fmla="*/ 256581 w 391877"/>
                <a:gd name="connsiteY161" fmla="*/ 38286 h 445318"/>
                <a:gd name="connsiteX162" fmla="*/ 256733 w 391877"/>
                <a:gd name="connsiteY162" fmla="*/ 36621 h 445318"/>
                <a:gd name="connsiteX163" fmla="*/ 254917 w 391877"/>
                <a:gd name="connsiteY163" fmla="*/ 36621 h 445318"/>
                <a:gd name="connsiteX164" fmla="*/ 255069 w 391877"/>
                <a:gd name="connsiteY164" fmla="*/ 34957 h 445318"/>
                <a:gd name="connsiteX165" fmla="*/ 253252 w 391877"/>
                <a:gd name="connsiteY165" fmla="*/ 34957 h 445318"/>
                <a:gd name="connsiteX166" fmla="*/ 253404 w 391877"/>
                <a:gd name="connsiteY166" fmla="*/ 33292 h 445318"/>
                <a:gd name="connsiteX167" fmla="*/ 251588 w 391877"/>
                <a:gd name="connsiteY167" fmla="*/ 33292 h 445318"/>
                <a:gd name="connsiteX168" fmla="*/ 251740 w 391877"/>
                <a:gd name="connsiteY168" fmla="*/ 31628 h 445318"/>
                <a:gd name="connsiteX169" fmla="*/ 249923 w 391877"/>
                <a:gd name="connsiteY169" fmla="*/ 31628 h 445318"/>
                <a:gd name="connsiteX170" fmla="*/ 250075 w 391877"/>
                <a:gd name="connsiteY170" fmla="*/ 29963 h 445318"/>
                <a:gd name="connsiteX171" fmla="*/ 248258 w 391877"/>
                <a:gd name="connsiteY171" fmla="*/ 29963 h 445318"/>
                <a:gd name="connsiteX172" fmla="*/ 248410 w 391877"/>
                <a:gd name="connsiteY172" fmla="*/ 28298 h 445318"/>
                <a:gd name="connsiteX173" fmla="*/ 246594 w 391877"/>
                <a:gd name="connsiteY173" fmla="*/ 28298 h 445318"/>
                <a:gd name="connsiteX174" fmla="*/ 246746 w 391877"/>
                <a:gd name="connsiteY174" fmla="*/ 26634 h 445318"/>
                <a:gd name="connsiteX175" fmla="*/ 244929 w 391877"/>
                <a:gd name="connsiteY175" fmla="*/ 26634 h 445318"/>
                <a:gd name="connsiteX176" fmla="*/ 245081 w 391877"/>
                <a:gd name="connsiteY176" fmla="*/ 24969 h 445318"/>
                <a:gd name="connsiteX177" fmla="*/ 243265 w 391877"/>
                <a:gd name="connsiteY177" fmla="*/ 24969 h 445318"/>
                <a:gd name="connsiteX178" fmla="*/ 243417 w 391877"/>
                <a:gd name="connsiteY178" fmla="*/ 23305 h 445318"/>
                <a:gd name="connsiteX179" fmla="*/ 241600 w 391877"/>
                <a:gd name="connsiteY179" fmla="*/ 23305 h 445318"/>
                <a:gd name="connsiteX180" fmla="*/ 241752 w 391877"/>
                <a:gd name="connsiteY180" fmla="*/ 21640 h 445318"/>
                <a:gd name="connsiteX181" fmla="*/ 239935 w 391877"/>
                <a:gd name="connsiteY181" fmla="*/ 21640 h 445318"/>
                <a:gd name="connsiteX182" fmla="*/ 240087 w 391877"/>
                <a:gd name="connsiteY182" fmla="*/ 19975 h 445318"/>
                <a:gd name="connsiteX183" fmla="*/ 238271 w 391877"/>
                <a:gd name="connsiteY183" fmla="*/ 19975 h 445318"/>
                <a:gd name="connsiteX184" fmla="*/ 238423 w 391877"/>
                <a:gd name="connsiteY184" fmla="*/ 18311 h 445318"/>
                <a:gd name="connsiteX185" fmla="*/ 236606 w 391877"/>
                <a:gd name="connsiteY185" fmla="*/ 18311 h 445318"/>
                <a:gd name="connsiteX186" fmla="*/ 236758 w 391877"/>
                <a:gd name="connsiteY186" fmla="*/ 16646 h 445318"/>
                <a:gd name="connsiteX187" fmla="*/ 234942 w 391877"/>
                <a:gd name="connsiteY187" fmla="*/ 16646 h 445318"/>
                <a:gd name="connsiteX188" fmla="*/ 235094 w 391877"/>
                <a:gd name="connsiteY188" fmla="*/ 14981 h 445318"/>
                <a:gd name="connsiteX189" fmla="*/ 233277 w 391877"/>
                <a:gd name="connsiteY189" fmla="*/ 14981 h 445318"/>
                <a:gd name="connsiteX190" fmla="*/ 233429 w 391877"/>
                <a:gd name="connsiteY190" fmla="*/ 13317 h 445318"/>
                <a:gd name="connsiteX191" fmla="*/ 231612 w 391877"/>
                <a:gd name="connsiteY191" fmla="*/ 13317 h 445318"/>
                <a:gd name="connsiteX192" fmla="*/ 231764 w 391877"/>
                <a:gd name="connsiteY192" fmla="*/ 11652 h 445318"/>
                <a:gd name="connsiteX193" fmla="*/ 229948 w 391877"/>
                <a:gd name="connsiteY193" fmla="*/ 11652 h 445318"/>
                <a:gd name="connsiteX194" fmla="*/ 230100 w 391877"/>
                <a:gd name="connsiteY194" fmla="*/ 9988 h 445318"/>
                <a:gd name="connsiteX195" fmla="*/ 228283 w 391877"/>
                <a:gd name="connsiteY195" fmla="*/ 9988 h 445318"/>
                <a:gd name="connsiteX196" fmla="*/ 228435 w 391877"/>
                <a:gd name="connsiteY196" fmla="*/ 8323 h 445318"/>
                <a:gd name="connsiteX197" fmla="*/ 226619 w 391877"/>
                <a:gd name="connsiteY197" fmla="*/ 8323 h 445318"/>
                <a:gd name="connsiteX198" fmla="*/ 226770 w 391877"/>
                <a:gd name="connsiteY198" fmla="*/ 6658 h 445318"/>
                <a:gd name="connsiteX199" fmla="*/ 224954 w 391877"/>
                <a:gd name="connsiteY199" fmla="*/ 6658 h 445318"/>
                <a:gd name="connsiteX200" fmla="*/ 225106 w 391877"/>
                <a:gd name="connsiteY200" fmla="*/ 4994 h 445318"/>
                <a:gd name="connsiteX201" fmla="*/ 223289 w 391877"/>
                <a:gd name="connsiteY201" fmla="*/ 4994 h 445318"/>
                <a:gd name="connsiteX202" fmla="*/ 223441 w 391877"/>
                <a:gd name="connsiteY202" fmla="*/ 3329 h 445318"/>
                <a:gd name="connsiteX203" fmla="*/ 221625 w 391877"/>
                <a:gd name="connsiteY203" fmla="*/ 3329 h 445318"/>
                <a:gd name="connsiteX204" fmla="*/ 221777 w 391877"/>
                <a:gd name="connsiteY204" fmla="*/ 1665 h 445318"/>
                <a:gd name="connsiteX205" fmla="*/ 219960 w 391877"/>
                <a:gd name="connsiteY205" fmla="*/ 1665 h 445318"/>
                <a:gd name="connsiteX206" fmla="*/ 220112 w 391877"/>
                <a:gd name="connsiteY206" fmla="*/ 0 h 445318"/>
                <a:gd name="connsiteX207" fmla="*/ 25440 w 391877"/>
                <a:gd name="connsiteY207" fmla="*/ 0 h 445318"/>
                <a:gd name="connsiteX208" fmla="*/ 9836 w 391877"/>
                <a:gd name="connsiteY208" fmla="*/ 175783 h 445318"/>
                <a:gd name="connsiteX209" fmla="*/ 11652 w 391877"/>
                <a:gd name="connsiteY209" fmla="*/ 175703 h 445318"/>
                <a:gd name="connsiteX210" fmla="*/ 11500 w 391877"/>
                <a:gd name="connsiteY210" fmla="*/ 177440 h 445318"/>
                <a:gd name="connsiteX211" fmla="*/ 13317 w 391877"/>
                <a:gd name="connsiteY211" fmla="*/ 177360 h 445318"/>
                <a:gd name="connsiteX212" fmla="*/ 13165 w 391877"/>
                <a:gd name="connsiteY212" fmla="*/ 179097 h 445318"/>
                <a:gd name="connsiteX213" fmla="*/ 14982 w 391877"/>
                <a:gd name="connsiteY213" fmla="*/ 179018 h 445318"/>
                <a:gd name="connsiteX214" fmla="*/ 14829 w 391877"/>
                <a:gd name="connsiteY214" fmla="*/ 180755 h 445318"/>
                <a:gd name="connsiteX215" fmla="*/ 16646 w 391877"/>
                <a:gd name="connsiteY215" fmla="*/ 180675 h 445318"/>
                <a:gd name="connsiteX216" fmla="*/ 16494 w 391877"/>
                <a:gd name="connsiteY216" fmla="*/ 182412 h 445318"/>
                <a:gd name="connsiteX217" fmla="*/ 18311 w 391877"/>
                <a:gd name="connsiteY217" fmla="*/ 182333 h 445318"/>
                <a:gd name="connsiteX218" fmla="*/ 18159 w 391877"/>
                <a:gd name="connsiteY218" fmla="*/ 184070 h 445318"/>
                <a:gd name="connsiteX219" fmla="*/ 19975 w 391877"/>
                <a:gd name="connsiteY219" fmla="*/ 183990 h 445318"/>
                <a:gd name="connsiteX220" fmla="*/ 19823 w 391877"/>
                <a:gd name="connsiteY220" fmla="*/ 185727 h 445318"/>
                <a:gd name="connsiteX221" fmla="*/ 21640 w 391877"/>
                <a:gd name="connsiteY221" fmla="*/ 185647 h 445318"/>
                <a:gd name="connsiteX222" fmla="*/ 21488 w 391877"/>
                <a:gd name="connsiteY222" fmla="*/ 187384 h 445318"/>
                <a:gd name="connsiteX223" fmla="*/ 23305 w 391877"/>
                <a:gd name="connsiteY223" fmla="*/ 187305 h 445318"/>
                <a:gd name="connsiteX224" fmla="*/ 23153 w 391877"/>
                <a:gd name="connsiteY224" fmla="*/ 189042 h 445318"/>
                <a:gd name="connsiteX225" fmla="*/ 24969 w 391877"/>
                <a:gd name="connsiteY225" fmla="*/ 188962 h 445318"/>
                <a:gd name="connsiteX226" fmla="*/ 24817 w 391877"/>
                <a:gd name="connsiteY226" fmla="*/ 190699 h 445318"/>
                <a:gd name="connsiteX227" fmla="*/ 26634 w 391877"/>
                <a:gd name="connsiteY227" fmla="*/ 190619 h 445318"/>
                <a:gd name="connsiteX228" fmla="*/ 26482 w 391877"/>
                <a:gd name="connsiteY228" fmla="*/ 192356 h 445318"/>
                <a:gd name="connsiteX229" fmla="*/ 28298 w 391877"/>
                <a:gd name="connsiteY229" fmla="*/ 192277 h 445318"/>
                <a:gd name="connsiteX230" fmla="*/ 28146 w 391877"/>
                <a:gd name="connsiteY230" fmla="*/ 194014 h 445318"/>
                <a:gd name="connsiteX231" fmla="*/ 29963 w 391877"/>
                <a:gd name="connsiteY231" fmla="*/ 193934 h 445318"/>
                <a:gd name="connsiteX232" fmla="*/ 29811 w 391877"/>
                <a:gd name="connsiteY232" fmla="*/ 195671 h 445318"/>
                <a:gd name="connsiteX233" fmla="*/ 31628 w 391877"/>
                <a:gd name="connsiteY233" fmla="*/ 195592 h 445318"/>
                <a:gd name="connsiteX234" fmla="*/ 31476 w 391877"/>
                <a:gd name="connsiteY234" fmla="*/ 197328 h 445318"/>
                <a:gd name="connsiteX235" fmla="*/ 33292 w 391877"/>
                <a:gd name="connsiteY235" fmla="*/ 197249 h 445318"/>
                <a:gd name="connsiteX236" fmla="*/ 33140 w 391877"/>
                <a:gd name="connsiteY236" fmla="*/ 198986 h 445318"/>
                <a:gd name="connsiteX237" fmla="*/ 34957 w 391877"/>
                <a:gd name="connsiteY237" fmla="*/ 198906 h 445318"/>
                <a:gd name="connsiteX238" fmla="*/ 34805 w 391877"/>
                <a:gd name="connsiteY238" fmla="*/ 200643 h 445318"/>
                <a:gd name="connsiteX239" fmla="*/ 36621 w 391877"/>
                <a:gd name="connsiteY239" fmla="*/ 200564 h 445318"/>
                <a:gd name="connsiteX240" fmla="*/ 36470 w 391877"/>
                <a:gd name="connsiteY240" fmla="*/ 202301 h 445318"/>
                <a:gd name="connsiteX241" fmla="*/ 38286 w 391877"/>
                <a:gd name="connsiteY241" fmla="*/ 202221 h 445318"/>
                <a:gd name="connsiteX242" fmla="*/ 38177 w 391877"/>
                <a:gd name="connsiteY242" fmla="*/ 203473 h 445318"/>
                <a:gd name="connsiteX243" fmla="*/ 7802 w 391877"/>
                <a:gd name="connsiteY243" fmla="*/ 195809 h 445318"/>
                <a:gd name="connsiteX244" fmla="*/ 0 w 391877"/>
                <a:gd name="connsiteY244" fmla="*/ 286573 h 445318"/>
                <a:gd name="connsiteX245" fmla="*/ 1752 w 391877"/>
                <a:gd name="connsiteY245" fmla="*/ 287181 h 445318"/>
                <a:gd name="connsiteX246" fmla="*/ 1657 w 391877"/>
                <a:gd name="connsiteY246" fmla="*/ 288238 h 445318"/>
                <a:gd name="connsiteX247" fmla="*/ 3409 w 391877"/>
                <a:gd name="connsiteY247" fmla="*/ 288846 h 445318"/>
                <a:gd name="connsiteX248" fmla="*/ 3315 w 391877"/>
                <a:gd name="connsiteY248" fmla="*/ 289902 h 445318"/>
                <a:gd name="connsiteX249" fmla="*/ 5066 w 391877"/>
                <a:gd name="connsiteY249" fmla="*/ 290510 h 445318"/>
                <a:gd name="connsiteX250" fmla="*/ 4972 w 391877"/>
                <a:gd name="connsiteY250" fmla="*/ 291567 h 445318"/>
                <a:gd name="connsiteX251" fmla="*/ 6724 w 391877"/>
                <a:gd name="connsiteY251" fmla="*/ 292175 h 445318"/>
                <a:gd name="connsiteX252" fmla="*/ 6630 w 391877"/>
                <a:gd name="connsiteY252" fmla="*/ 293232 h 445318"/>
                <a:gd name="connsiteX253" fmla="*/ 8381 w 391877"/>
                <a:gd name="connsiteY253" fmla="*/ 293840 h 445318"/>
                <a:gd name="connsiteX254" fmla="*/ 8287 w 391877"/>
                <a:gd name="connsiteY254" fmla="*/ 294896 h 445318"/>
                <a:gd name="connsiteX255" fmla="*/ 10038 w 391877"/>
                <a:gd name="connsiteY255" fmla="*/ 295504 h 445318"/>
                <a:gd name="connsiteX256" fmla="*/ 9944 w 391877"/>
                <a:gd name="connsiteY256" fmla="*/ 296561 h 445318"/>
                <a:gd name="connsiteX257" fmla="*/ 11696 w 391877"/>
                <a:gd name="connsiteY257" fmla="*/ 297169 h 445318"/>
                <a:gd name="connsiteX258" fmla="*/ 11602 w 391877"/>
                <a:gd name="connsiteY258" fmla="*/ 298225 h 445318"/>
                <a:gd name="connsiteX259" fmla="*/ 13353 w 391877"/>
                <a:gd name="connsiteY259" fmla="*/ 298833 h 445318"/>
                <a:gd name="connsiteX260" fmla="*/ 13259 w 391877"/>
                <a:gd name="connsiteY260" fmla="*/ 299890 h 445318"/>
                <a:gd name="connsiteX261" fmla="*/ 15010 w 391877"/>
                <a:gd name="connsiteY261" fmla="*/ 300498 h 445318"/>
                <a:gd name="connsiteX262" fmla="*/ 14916 w 391877"/>
                <a:gd name="connsiteY262" fmla="*/ 301555 h 445318"/>
                <a:gd name="connsiteX263" fmla="*/ 16668 w 391877"/>
                <a:gd name="connsiteY263" fmla="*/ 302163 h 445318"/>
                <a:gd name="connsiteX264" fmla="*/ 16574 w 391877"/>
                <a:gd name="connsiteY264" fmla="*/ 303219 h 445318"/>
                <a:gd name="connsiteX265" fmla="*/ 18325 w 391877"/>
                <a:gd name="connsiteY265" fmla="*/ 303827 h 445318"/>
                <a:gd name="connsiteX266" fmla="*/ 18231 w 391877"/>
                <a:gd name="connsiteY266" fmla="*/ 304884 h 445318"/>
                <a:gd name="connsiteX267" fmla="*/ 19983 w 391877"/>
                <a:gd name="connsiteY267" fmla="*/ 305492 h 445318"/>
                <a:gd name="connsiteX268" fmla="*/ 19888 w 391877"/>
                <a:gd name="connsiteY268" fmla="*/ 306549 h 445318"/>
                <a:gd name="connsiteX269" fmla="*/ 21640 w 391877"/>
                <a:gd name="connsiteY269" fmla="*/ 307156 h 445318"/>
                <a:gd name="connsiteX270" fmla="*/ 21546 w 391877"/>
                <a:gd name="connsiteY270" fmla="*/ 308213 h 445318"/>
                <a:gd name="connsiteX271" fmla="*/ 23297 w 391877"/>
                <a:gd name="connsiteY271" fmla="*/ 308821 h 445318"/>
                <a:gd name="connsiteX272" fmla="*/ 23203 w 391877"/>
                <a:gd name="connsiteY272" fmla="*/ 309878 h 445318"/>
                <a:gd name="connsiteX273" fmla="*/ 24955 w 391877"/>
                <a:gd name="connsiteY273" fmla="*/ 310486 h 445318"/>
                <a:gd name="connsiteX274" fmla="*/ 24861 w 391877"/>
                <a:gd name="connsiteY274" fmla="*/ 311542 h 445318"/>
                <a:gd name="connsiteX275" fmla="*/ 26612 w 391877"/>
                <a:gd name="connsiteY275" fmla="*/ 312150 h 445318"/>
                <a:gd name="connsiteX276" fmla="*/ 26518 w 391877"/>
                <a:gd name="connsiteY276" fmla="*/ 313207 h 445318"/>
                <a:gd name="connsiteX277" fmla="*/ 28269 w 391877"/>
                <a:gd name="connsiteY277" fmla="*/ 313815 h 445318"/>
                <a:gd name="connsiteX278" fmla="*/ 28175 w 391877"/>
                <a:gd name="connsiteY278" fmla="*/ 314872 h 445318"/>
                <a:gd name="connsiteX279" fmla="*/ 29927 w 391877"/>
                <a:gd name="connsiteY279" fmla="*/ 315480 h 445318"/>
                <a:gd name="connsiteX280" fmla="*/ 29833 w 391877"/>
                <a:gd name="connsiteY280" fmla="*/ 316536 h 445318"/>
                <a:gd name="connsiteX281" fmla="*/ 31584 w 391877"/>
                <a:gd name="connsiteY281" fmla="*/ 317144 h 445318"/>
                <a:gd name="connsiteX282" fmla="*/ 31490 w 391877"/>
                <a:gd name="connsiteY282" fmla="*/ 318201 h 445318"/>
                <a:gd name="connsiteX283" fmla="*/ 33242 w 391877"/>
                <a:gd name="connsiteY283" fmla="*/ 318809 h 445318"/>
                <a:gd name="connsiteX284" fmla="*/ 33147 w 391877"/>
                <a:gd name="connsiteY284" fmla="*/ 319865 h 445318"/>
                <a:gd name="connsiteX285" fmla="*/ 34899 w 391877"/>
                <a:gd name="connsiteY285" fmla="*/ 320473 h 445318"/>
                <a:gd name="connsiteX286" fmla="*/ 34805 w 391877"/>
                <a:gd name="connsiteY286" fmla="*/ 321530 h 445318"/>
                <a:gd name="connsiteX287" fmla="*/ 36556 w 391877"/>
                <a:gd name="connsiteY287" fmla="*/ 322138 h 445318"/>
                <a:gd name="connsiteX288" fmla="*/ 36462 w 391877"/>
                <a:gd name="connsiteY288" fmla="*/ 323195 h 445318"/>
                <a:gd name="connsiteX289" fmla="*/ 38214 w 391877"/>
                <a:gd name="connsiteY289" fmla="*/ 323803 h 445318"/>
                <a:gd name="connsiteX290" fmla="*/ 38120 w 391877"/>
                <a:gd name="connsiteY290" fmla="*/ 324859 h 445318"/>
                <a:gd name="connsiteX291" fmla="*/ 39871 w 391877"/>
                <a:gd name="connsiteY291" fmla="*/ 325467 h 445318"/>
                <a:gd name="connsiteX292" fmla="*/ 39777 w 391877"/>
                <a:gd name="connsiteY292" fmla="*/ 326524 h 445318"/>
                <a:gd name="connsiteX293" fmla="*/ 41528 w 391877"/>
                <a:gd name="connsiteY293" fmla="*/ 327132 h 445318"/>
                <a:gd name="connsiteX294" fmla="*/ 41434 w 391877"/>
                <a:gd name="connsiteY294" fmla="*/ 328188 h 445318"/>
                <a:gd name="connsiteX295" fmla="*/ 43186 w 391877"/>
                <a:gd name="connsiteY295" fmla="*/ 328796 h 445318"/>
                <a:gd name="connsiteX296" fmla="*/ 43092 w 391877"/>
                <a:gd name="connsiteY296" fmla="*/ 329853 h 445318"/>
                <a:gd name="connsiteX297" fmla="*/ 44843 w 391877"/>
                <a:gd name="connsiteY297" fmla="*/ 330461 h 445318"/>
                <a:gd name="connsiteX298" fmla="*/ 44749 w 391877"/>
                <a:gd name="connsiteY298" fmla="*/ 331518 h 445318"/>
                <a:gd name="connsiteX299" fmla="*/ 46500 w 391877"/>
                <a:gd name="connsiteY299" fmla="*/ 332126 h 445318"/>
                <a:gd name="connsiteX300" fmla="*/ 46406 w 391877"/>
                <a:gd name="connsiteY300" fmla="*/ 333182 h 445318"/>
                <a:gd name="connsiteX301" fmla="*/ 48158 w 391877"/>
                <a:gd name="connsiteY301" fmla="*/ 333790 h 445318"/>
                <a:gd name="connsiteX302" fmla="*/ 48064 w 391877"/>
                <a:gd name="connsiteY302" fmla="*/ 334847 h 445318"/>
                <a:gd name="connsiteX303" fmla="*/ 49815 w 391877"/>
                <a:gd name="connsiteY303" fmla="*/ 335455 h 445318"/>
                <a:gd name="connsiteX304" fmla="*/ 49721 w 391877"/>
                <a:gd name="connsiteY304" fmla="*/ 336511 h 445318"/>
                <a:gd name="connsiteX305" fmla="*/ 51473 w 391877"/>
                <a:gd name="connsiteY305" fmla="*/ 337119 h 445318"/>
                <a:gd name="connsiteX306" fmla="*/ 51379 w 391877"/>
                <a:gd name="connsiteY306" fmla="*/ 338176 h 445318"/>
                <a:gd name="connsiteX307" fmla="*/ 53130 w 391877"/>
                <a:gd name="connsiteY307" fmla="*/ 338784 h 445318"/>
                <a:gd name="connsiteX308" fmla="*/ 53036 w 391877"/>
                <a:gd name="connsiteY308" fmla="*/ 339841 h 445318"/>
                <a:gd name="connsiteX309" fmla="*/ 54787 w 391877"/>
                <a:gd name="connsiteY309" fmla="*/ 340449 h 445318"/>
                <a:gd name="connsiteX310" fmla="*/ 54693 w 391877"/>
                <a:gd name="connsiteY310" fmla="*/ 341505 h 445318"/>
                <a:gd name="connsiteX311" fmla="*/ 56445 w 391877"/>
                <a:gd name="connsiteY311" fmla="*/ 342113 h 445318"/>
                <a:gd name="connsiteX312" fmla="*/ 56351 w 391877"/>
                <a:gd name="connsiteY312" fmla="*/ 343170 h 445318"/>
                <a:gd name="connsiteX313" fmla="*/ 58102 w 391877"/>
                <a:gd name="connsiteY313" fmla="*/ 343778 h 445318"/>
                <a:gd name="connsiteX314" fmla="*/ 58008 w 391877"/>
                <a:gd name="connsiteY314" fmla="*/ 344835 h 445318"/>
                <a:gd name="connsiteX315" fmla="*/ 59760 w 391877"/>
                <a:gd name="connsiteY315" fmla="*/ 345442 h 445318"/>
                <a:gd name="connsiteX316" fmla="*/ 59666 w 391877"/>
                <a:gd name="connsiteY316" fmla="*/ 346499 h 445318"/>
                <a:gd name="connsiteX317" fmla="*/ 61417 w 391877"/>
                <a:gd name="connsiteY317" fmla="*/ 347107 h 445318"/>
                <a:gd name="connsiteX318" fmla="*/ 61323 w 391877"/>
                <a:gd name="connsiteY318" fmla="*/ 348164 h 445318"/>
                <a:gd name="connsiteX319" fmla="*/ 63074 w 391877"/>
                <a:gd name="connsiteY319" fmla="*/ 348772 h 445318"/>
                <a:gd name="connsiteX320" fmla="*/ 62980 w 391877"/>
                <a:gd name="connsiteY320" fmla="*/ 349828 h 445318"/>
                <a:gd name="connsiteX321" fmla="*/ 64732 w 391877"/>
                <a:gd name="connsiteY321" fmla="*/ 350436 h 445318"/>
                <a:gd name="connsiteX322" fmla="*/ 64638 w 391877"/>
                <a:gd name="connsiteY322" fmla="*/ 351493 h 445318"/>
                <a:gd name="connsiteX323" fmla="*/ 66389 w 391877"/>
                <a:gd name="connsiteY323" fmla="*/ 352101 h 445318"/>
                <a:gd name="connsiteX324" fmla="*/ 66295 w 391877"/>
                <a:gd name="connsiteY324" fmla="*/ 353158 h 445318"/>
                <a:gd name="connsiteX325" fmla="*/ 68046 w 391877"/>
                <a:gd name="connsiteY325" fmla="*/ 353766 h 445318"/>
                <a:gd name="connsiteX326" fmla="*/ 67952 w 391877"/>
                <a:gd name="connsiteY326" fmla="*/ 354822 h 445318"/>
                <a:gd name="connsiteX327" fmla="*/ 69704 w 391877"/>
                <a:gd name="connsiteY327" fmla="*/ 355430 h 445318"/>
                <a:gd name="connsiteX328" fmla="*/ 69610 w 391877"/>
                <a:gd name="connsiteY328" fmla="*/ 356487 h 445318"/>
                <a:gd name="connsiteX329" fmla="*/ 71361 w 391877"/>
                <a:gd name="connsiteY329" fmla="*/ 357095 h 445318"/>
                <a:gd name="connsiteX330" fmla="*/ 71267 w 391877"/>
                <a:gd name="connsiteY330" fmla="*/ 358151 h 445318"/>
                <a:gd name="connsiteX331" fmla="*/ 73019 w 391877"/>
                <a:gd name="connsiteY331" fmla="*/ 358759 h 445318"/>
                <a:gd name="connsiteX332" fmla="*/ 72925 w 391877"/>
                <a:gd name="connsiteY332" fmla="*/ 359816 h 445318"/>
                <a:gd name="connsiteX333" fmla="*/ 74676 w 391877"/>
                <a:gd name="connsiteY333" fmla="*/ 360424 h 445318"/>
                <a:gd name="connsiteX334" fmla="*/ 74582 w 391877"/>
                <a:gd name="connsiteY334" fmla="*/ 361481 h 445318"/>
                <a:gd name="connsiteX335" fmla="*/ 76333 w 391877"/>
                <a:gd name="connsiteY335" fmla="*/ 362089 h 445318"/>
                <a:gd name="connsiteX336" fmla="*/ 76239 w 391877"/>
                <a:gd name="connsiteY336" fmla="*/ 363145 h 445318"/>
                <a:gd name="connsiteX337" fmla="*/ 77991 w 391877"/>
                <a:gd name="connsiteY337" fmla="*/ 363753 h 445318"/>
                <a:gd name="connsiteX338" fmla="*/ 77896 w 391877"/>
                <a:gd name="connsiteY338" fmla="*/ 364810 h 445318"/>
                <a:gd name="connsiteX339" fmla="*/ 79648 w 391877"/>
                <a:gd name="connsiteY339" fmla="*/ 365418 h 445318"/>
                <a:gd name="connsiteX340" fmla="*/ 79554 w 391877"/>
                <a:gd name="connsiteY340" fmla="*/ 366474 h 445318"/>
                <a:gd name="connsiteX341" fmla="*/ 81305 w 391877"/>
                <a:gd name="connsiteY341" fmla="*/ 367082 h 445318"/>
                <a:gd name="connsiteX342" fmla="*/ 81211 w 391877"/>
                <a:gd name="connsiteY342" fmla="*/ 368139 h 445318"/>
                <a:gd name="connsiteX343" fmla="*/ 82963 w 391877"/>
                <a:gd name="connsiteY343" fmla="*/ 368747 h 445318"/>
                <a:gd name="connsiteX344" fmla="*/ 82869 w 391877"/>
                <a:gd name="connsiteY344" fmla="*/ 369804 h 445318"/>
                <a:gd name="connsiteX345" fmla="*/ 84620 w 391877"/>
                <a:gd name="connsiteY345" fmla="*/ 370412 h 445318"/>
                <a:gd name="connsiteX346" fmla="*/ 84526 w 391877"/>
                <a:gd name="connsiteY346" fmla="*/ 371468 h 445318"/>
                <a:gd name="connsiteX347" fmla="*/ 86277 w 391877"/>
                <a:gd name="connsiteY347" fmla="*/ 372076 h 445318"/>
                <a:gd name="connsiteX348" fmla="*/ 86183 w 391877"/>
                <a:gd name="connsiteY348" fmla="*/ 373133 h 445318"/>
                <a:gd name="connsiteX349" fmla="*/ 87935 w 391877"/>
                <a:gd name="connsiteY349" fmla="*/ 373741 h 445318"/>
                <a:gd name="connsiteX350" fmla="*/ 87841 w 391877"/>
                <a:gd name="connsiteY350" fmla="*/ 374798 h 445318"/>
                <a:gd name="connsiteX351" fmla="*/ 89592 w 391877"/>
                <a:gd name="connsiteY351" fmla="*/ 375405 h 445318"/>
                <a:gd name="connsiteX352" fmla="*/ 89498 w 391877"/>
                <a:gd name="connsiteY352" fmla="*/ 376462 h 445318"/>
                <a:gd name="connsiteX353" fmla="*/ 91250 w 391877"/>
                <a:gd name="connsiteY353" fmla="*/ 377070 h 445318"/>
                <a:gd name="connsiteX354" fmla="*/ 91156 w 391877"/>
                <a:gd name="connsiteY354" fmla="*/ 378127 h 445318"/>
                <a:gd name="connsiteX355" fmla="*/ 92907 w 391877"/>
                <a:gd name="connsiteY355" fmla="*/ 378735 h 445318"/>
                <a:gd name="connsiteX356" fmla="*/ 92813 w 391877"/>
                <a:gd name="connsiteY356" fmla="*/ 379791 h 445318"/>
                <a:gd name="connsiteX357" fmla="*/ 94564 w 391877"/>
                <a:gd name="connsiteY357" fmla="*/ 380399 h 445318"/>
                <a:gd name="connsiteX358" fmla="*/ 94470 w 391877"/>
                <a:gd name="connsiteY358" fmla="*/ 381456 h 445318"/>
                <a:gd name="connsiteX359" fmla="*/ 96222 w 391877"/>
                <a:gd name="connsiteY359" fmla="*/ 382064 h 445318"/>
                <a:gd name="connsiteX360" fmla="*/ 96128 w 391877"/>
                <a:gd name="connsiteY360" fmla="*/ 383121 h 445318"/>
                <a:gd name="connsiteX361" fmla="*/ 97879 w 391877"/>
                <a:gd name="connsiteY361" fmla="*/ 383728 h 445318"/>
                <a:gd name="connsiteX362" fmla="*/ 97785 w 391877"/>
                <a:gd name="connsiteY362" fmla="*/ 384785 h 445318"/>
                <a:gd name="connsiteX363" fmla="*/ 99537 w 391877"/>
                <a:gd name="connsiteY363" fmla="*/ 385393 h 445318"/>
                <a:gd name="connsiteX364" fmla="*/ 99442 w 391877"/>
                <a:gd name="connsiteY364" fmla="*/ 386450 h 445318"/>
                <a:gd name="connsiteX365" fmla="*/ 101194 w 391877"/>
                <a:gd name="connsiteY365" fmla="*/ 387058 h 445318"/>
                <a:gd name="connsiteX366" fmla="*/ 101100 w 391877"/>
                <a:gd name="connsiteY366" fmla="*/ 388114 h 445318"/>
                <a:gd name="connsiteX367" fmla="*/ 102851 w 391877"/>
                <a:gd name="connsiteY367" fmla="*/ 388722 h 445318"/>
                <a:gd name="connsiteX368" fmla="*/ 102757 w 391877"/>
                <a:gd name="connsiteY368" fmla="*/ 389779 h 445318"/>
                <a:gd name="connsiteX369" fmla="*/ 104508 w 391877"/>
                <a:gd name="connsiteY369" fmla="*/ 390387 h 445318"/>
                <a:gd name="connsiteX370" fmla="*/ 104414 w 391877"/>
                <a:gd name="connsiteY370" fmla="*/ 391444 h 445318"/>
                <a:gd name="connsiteX371" fmla="*/ 106166 w 391877"/>
                <a:gd name="connsiteY371" fmla="*/ 392052 h 445318"/>
                <a:gd name="connsiteX372" fmla="*/ 106072 w 391877"/>
                <a:gd name="connsiteY372" fmla="*/ 393108 h 445318"/>
                <a:gd name="connsiteX373" fmla="*/ 107823 w 391877"/>
                <a:gd name="connsiteY373" fmla="*/ 393716 h 445318"/>
                <a:gd name="connsiteX374" fmla="*/ 107729 w 391877"/>
                <a:gd name="connsiteY374" fmla="*/ 394773 h 445318"/>
                <a:gd name="connsiteX375" fmla="*/ 109481 w 391877"/>
                <a:gd name="connsiteY375" fmla="*/ 395381 h 445318"/>
                <a:gd name="connsiteX376" fmla="*/ 109387 w 391877"/>
                <a:gd name="connsiteY376" fmla="*/ 396437 h 445318"/>
                <a:gd name="connsiteX377" fmla="*/ 111138 w 391877"/>
                <a:gd name="connsiteY377" fmla="*/ 397045 h 445318"/>
                <a:gd name="connsiteX378" fmla="*/ 111044 w 391877"/>
                <a:gd name="connsiteY378" fmla="*/ 398102 h 445318"/>
                <a:gd name="connsiteX379" fmla="*/ 112795 w 391877"/>
                <a:gd name="connsiteY379" fmla="*/ 398710 h 445318"/>
                <a:gd name="connsiteX380" fmla="*/ 112701 w 391877"/>
                <a:gd name="connsiteY380" fmla="*/ 399767 h 445318"/>
                <a:gd name="connsiteX381" fmla="*/ 114453 w 391877"/>
                <a:gd name="connsiteY381" fmla="*/ 400375 h 445318"/>
                <a:gd name="connsiteX382" fmla="*/ 114359 w 391877"/>
                <a:gd name="connsiteY382" fmla="*/ 401431 h 445318"/>
                <a:gd name="connsiteX383" fmla="*/ 116110 w 391877"/>
                <a:gd name="connsiteY383" fmla="*/ 402039 h 445318"/>
                <a:gd name="connsiteX384" fmla="*/ 116016 w 391877"/>
                <a:gd name="connsiteY384" fmla="*/ 403096 h 445318"/>
                <a:gd name="connsiteX385" fmla="*/ 117768 w 391877"/>
                <a:gd name="connsiteY385" fmla="*/ 403704 h 445318"/>
                <a:gd name="connsiteX386" fmla="*/ 117673 w 391877"/>
                <a:gd name="connsiteY386" fmla="*/ 404760 h 445318"/>
                <a:gd name="connsiteX387" fmla="*/ 119425 w 391877"/>
                <a:gd name="connsiteY387" fmla="*/ 405368 h 445318"/>
                <a:gd name="connsiteX388" fmla="*/ 119331 w 391877"/>
                <a:gd name="connsiteY388" fmla="*/ 406425 h 445318"/>
                <a:gd name="connsiteX389" fmla="*/ 121082 w 391877"/>
                <a:gd name="connsiteY389" fmla="*/ 407033 h 445318"/>
                <a:gd name="connsiteX390" fmla="*/ 120988 w 391877"/>
                <a:gd name="connsiteY390" fmla="*/ 408090 h 445318"/>
                <a:gd name="connsiteX391" fmla="*/ 122739 w 391877"/>
                <a:gd name="connsiteY391" fmla="*/ 408698 h 445318"/>
                <a:gd name="connsiteX392" fmla="*/ 122645 w 391877"/>
                <a:gd name="connsiteY392" fmla="*/ 409754 h 445318"/>
                <a:gd name="connsiteX393" fmla="*/ 124397 w 391877"/>
                <a:gd name="connsiteY393" fmla="*/ 410362 h 445318"/>
                <a:gd name="connsiteX394" fmla="*/ 124303 w 391877"/>
                <a:gd name="connsiteY394" fmla="*/ 411419 h 445318"/>
                <a:gd name="connsiteX395" fmla="*/ 126054 w 391877"/>
                <a:gd name="connsiteY395" fmla="*/ 412027 h 445318"/>
                <a:gd name="connsiteX396" fmla="*/ 125960 w 391877"/>
                <a:gd name="connsiteY396" fmla="*/ 413083 h 445318"/>
                <a:gd name="connsiteX397" fmla="*/ 127712 w 391877"/>
                <a:gd name="connsiteY397" fmla="*/ 413691 h 445318"/>
                <a:gd name="connsiteX398" fmla="*/ 127618 w 391877"/>
                <a:gd name="connsiteY398" fmla="*/ 414748 h 445318"/>
                <a:gd name="connsiteX399" fmla="*/ 129369 w 391877"/>
                <a:gd name="connsiteY399" fmla="*/ 415356 h 445318"/>
                <a:gd name="connsiteX400" fmla="*/ 129275 w 391877"/>
                <a:gd name="connsiteY400" fmla="*/ 416413 h 445318"/>
                <a:gd name="connsiteX401" fmla="*/ 131026 w 391877"/>
                <a:gd name="connsiteY401" fmla="*/ 417021 h 445318"/>
                <a:gd name="connsiteX402" fmla="*/ 130932 w 391877"/>
                <a:gd name="connsiteY402" fmla="*/ 418077 h 445318"/>
                <a:gd name="connsiteX403" fmla="*/ 132684 w 391877"/>
                <a:gd name="connsiteY403" fmla="*/ 418685 h 445318"/>
                <a:gd name="connsiteX404" fmla="*/ 132590 w 391877"/>
                <a:gd name="connsiteY404" fmla="*/ 419742 h 445318"/>
                <a:gd name="connsiteX405" fmla="*/ 134341 w 391877"/>
                <a:gd name="connsiteY405" fmla="*/ 420350 h 445318"/>
                <a:gd name="connsiteX406" fmla="*/ 134247 w 391877"/>
                <a:gd name="connsiteY406" fmla="*/ 421407 h 445318"/>
                <a:gd name="connsiteX407" fmla="*/ 135999 w 391877"/>
                <a:gd name="connsiteY407" fmla="*/ 422014 h 445318"/>
                <a:gd name="connsiteX408" fmla="*/ 135905 w 391877"/>
                <a:gd name="connsiteY408" fmla="*/ 423071 h 445318"/>
                <a:gd name="connsiteX409" fmla="*/ 137656 w 391877"/>
                <a:gd name="connsiteY409" fmla="*/ 423679 h 445318"/>
                <a:gd name="connsiteX410" fmla="*/ 137562 w 391877"/>
                <a:gd name="connsiteY410" fmla="*/ 424736 h 445318"/>
                <a:gd name="connsiteX411" fmla="*/ 139313 w 391877"/>
                <a:gd name="connsiteY411" fmla="*/ 425344 h 445318"/>
                <a:gd name="connsiteX412" fmla="*/ 139219 w 391877"/>
                <a:gd name="connsiteY412" fmla="*/ 426400 h 445318"/>
                <a:gd name="connsiteX413" fmla="*/ 140971 w 391877"/>
                <a:gd name="connsiteY413" fmla="*/ 427008 h 445318"/>
                <a:gd name="connsiteX414" fmla="*/ 140877 w 391877"/>
                <a:gd name="connsiteY414" fmla="*/ 428065 h 445318"/>
                <a:gd name="connsiteX415" fmla="*/ 142628 w 391877"/>
                <a:gd name="connsiteY415" fmla="*/ 428673 h 445318"/>
                <a:gd name="connsiteX416" fmla="*/ 142534 w 391877"/>
                <a:gd name="connsiteY416" fmla="*/ 429730 h 445318"/>
                <a:gd name="connsiteX417" fmla="*/ 144285 w 391877"/>
                <a:gd name="connsiteY417" fmla="*/ 430338 h 445318"/>
                <a:gd name="connsiteX418" fmla="*/ 144191 w 391877"/>
                <a:gd name="connsiteY418" fmla="*/ 431394 h 445318"/>
                <a:gd name="connsiteX419" fmla="*/ 145943 w 391877"/>
                <a:gd name="connsiteY419" fmla="*/ 432002 h 445318"/>
                <a:gd name="connsiteX420" fmla="*/ 145849 w 391877"/>
                <a:gd name="connsiteY420" fmla="*/ 433059 h 445318"/>
                <a:gd name="connsiteX421" fmla="*/ 147600 w 391877"/>
                <a:gd name="connsiteY421" fmla="*/ 433667 h 445318"/>
                <a:gd name="connsiteX422" fmla="*/ 147506 w 391877"/>
                <a:gd name="connsiteY422" fmla="*/ 434723 h 445318"/>
                <a:gd name="connsiteX423" fmla="*/ 149258 w 391877"/>
                <a:gd name="connsiteY423" fmla="*/ 435331 h 445318"/>
                <a:gd name="connsiteX424" fmla="*/ 149164 w 391877"/>
                <a:gd name="connsiteY424" fmla="*/ 436388 h 445318"/>
                <a:gd name="connsiteX425" fmla="*/ 150915 w 391877"/>
                <a:gd name="connsiteY425" fmla="*/ 436996 h 445318"/>
                <a:gd name="connsiteX426" fmla="*/ 150821 w 391877"/>
                <a:gd name="connsiteY426" fmla="*/ 438053 h 445318"/>
                <a:gd name="connsiteX427" fmla="*/ 152572 w 391877"/>
                <a:gd name="connsiteY427" fmla="*/ 438661 h 445318"/>
                <a:gd name="connsiteX428" fmla="*/ 152478 w 391877"/>
                <a:gd name="connsiteY428" fmla="*/ 439717 h 445318"/>
                <a:gd name="connsiteX429" fmla="*/ 154230 w 391877"/>
                <a:gd name="connsiteY429" fmla="*/ 440325 h 445318"/>
                <a:gd name="connsiteX430" fmla="*/ 154136 w 391877"/>
                <a:gd name="connsiteY430" fmla="*/ 441382 h 445318"/>
                <a:gd name="connsiteX431" fmla="*/ 155887 w 391877"/>
                <a:gd name="connsiteY431" fmla="*/ 441990 h 445318"/>
                <a:gd name="connsiteX432" fmla="*/ 155793 w 391877"/>
                <a:gd name="connsiteY432" fmla="*/ 443046 h 445318"/>
                <a:gd name="connsiteX433" fmla="*/ 157545 w 391877"/>
                <a:gd name="connsiteY433" fmla="*/ 443654 h 445318"/>
                <a:gd name="connsiteX434" fmla="*/ 157451 w 391877"/>
                <a:gd name="connsiteY434" fmla="*/ 444711 h 445318"/>
                <a:gd name="connsiteX435" fmla="*/ 159195 w 391877"/>
                <a:gd name="connsiteY435" fmla="*/ 445319 h 445318"/>
                <a:gd name="connsiteX436" fmla="*/ 391878 w 391877"/>
                <a:gd name="connsiteY436" fmla="*/ 173011 h 445318"/>
                <a:gd name="connsiteX437" fmla="*/ 390742 w 391877"/>
                <a:gd name="connsiteY437" fmla="*/ 173011 h 445318"/>
                <a:gd name="connsiteX438" fmla="*/ 390894 w 391877"/>
                <a:gd name="connsiteY438" fmla="*/ 171346 h 44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391877" h="445318">
                  <a:moveTo>
                    <a:pt x="391567" y="171455"/>
                  </a:moveTo>
                  <a:lnTo>
                    <a:pt x="389750" y="171455"/>
                  </a:lnTo>
                  <a:cubicBezTo>
                    <a:pt x="389750" y="171455"/>
                    <a:pt x="389902" y="169790"/>
                    <a:pt x="389902" y="169790"/>
                  </a:cubicBezTo>
                  <a:lnTo>
                    <a:pt x="388086" y="169790"/>
                  </a:lnTo>
                  <a:cubicBezTo>
                    <a:pt x="388086" y="169790"/>
                    <a:pt x="388238" y="168125"/>
                    <a:pt x="388238" y="168125"/>
                  </a:cubicBezTo>
                  <a:lnTo>
                    <a:pt x="386421" y="168125"/>
                  </a:lnTo>
                  <a:lnTo>
                    <a:pt x="386573" y="166461"/>
                  </a:lnTo>
                  <a:lnTo>
                    <a:pt x="384756" y="166461"/>
                  </a:lnTo>
                  <a:cubicBezTo>
                    <a:pt x="384756" y="166461"/>
                    <a:pt x="384908" y="164796"/>
                    <a:pt x="384908" y="164796"/>
                  </a:cubicBezTo>
                  <a:lnTo>
                    <a:pt x="383092" y="164796"/>
                  </a:lnTo>
                  <a:cubicBezTo>
                    <a:pt x="383092" y="164796"/>
                    <a:pt x="383244" y="163132"/>
                    <a:pt x="383244" y="163132"/>
                  </a:cubicBezTo>
                  <a:lnTo>
                    <a:pt x="381427" y="163132"/>
                  </a:lnTo>
                  <a:lnTo>
                    <a:pt x="381579" y="161467"/>
                  </a:lnTo>
                  <a:lnTo>
                    <a:pt x="379763" y="161467"/>
                  </a:lnTo>
                  <a:cubicBezTo>
                    <a:pt x="379763" y="161467"/>
                    <a:pt x="379915" y="159802"/>
                    <a:pt x="379915" y="159802"/>
                  </a:cubicBezTo>
                  <a:lnTo>
                    <a:pt x="378098" y="159802"/>
                  </a:lnTo>
                  <a:cubicBezTo>
                    <a:pt x="378098" y="159802"/>
                    <a:pt x="378250" y="158138"/>
                    <a:pt x="378250" y="158138"/>
                  </a:cubicBezTo>
                  <a:lnTo>
                    <a:pt x="376433" y="158138"/>
                  </a:lnTo>
                  <a:lnTo>
                    <a:pt x="376585" y="156473"/>
                  </a:lnTo>
                  <a:lnTo>
                    <a:pt x="374769" y="156473"/>
                  </a:lnTo>
                  <a:cubicBezTo>
                    <a:pt x="374769" y="156473"/>
                    <a:pt x="374921" y="154809"/>
                    <a:pt x="374921" y="154809"/>
                  </a:cubicBezTo>
                  <a:lnTo>
                    <a:pt x="373104" y="154809"/>
                  </a:lnTo>
                  <a:cubicBezTo>
                    <a:pt x="373104" y="154809"/>
                    <a:pt x="373256" y="153144"/>
                    <a:pt x="373256" y="153144"/>
                  </a:cubicBezTo>
                  <a:lnTo>
                    <a:pt x="371440" y="153144"/>
                  </a:lnTo>
                  <a:lnTo>
                    <a:pt x="371592" y="151479"/>
                  </a:lnTo>
                  <a:lnTo>
                    <a:pt x="369775" y="151479"/>
                  </a:lnTo>
                  <a:cubicBezTo>
                    <a:pt x="369775" y="151479"/>
                    <a:pt x="369927" y="149815"/>
                    <a:pt x="369927" y="149815"/>
                  </a:cubicBezTo>
                  <a:lnTo>
                    <a:pt x="368110" y="149815"/>
                  </a:lnTo>
                  <a:lnTo>
                    <a:pt x="368262" y="148150"/>
                  </a:lnTo>
                  <a:lnTo>
                    <a:pt x="366446" y="148150"/>
                  </a:lnTo>
                  <a:lnTo>
                    <a:pt x="366598" y="146486"/>
                  </a:lnTo>
                  <a:lnTo>
                    <a:pt x="364781" y="146486"/>
                  </a:lnTo>
                  <a:lnTo>
                    <a:pt x="364933" y="144821"/>
                  </a:lnTo>
                  <a:lnTo>
                    <a:pt x="363117" y="144821"/>
                  </a:lnTo>
                  <a:lnTo>
                    <a:pt x="363268" y="143156"/>
                  </a:lnTo>
                  <a:lnTo>
                    <a:pt x="361452" y="143156"/>
                  </a:lnTo>
                  <a:lnTo>
                    <a:pt x="361604" y="141492"/>
                  </a:lnTo>
                  <a:lnTo>
                    <a:pt x="359787" y="141492"/>
                  </a:lnTo>
                  <a:cubicBezTo>
                    <a:pt x="359787" y="141492"/>
                    <a:pt x="359939" y="139827"/>
                    <a:pt x="359939" y="139827"/>
                  </a:cubicBezTo>
                  <a:lnTo>
                    <a:pt x="358123" y="139827"/>
                  </a:lnTo>
                  <a:lnTo>
                    <a:pt x="358275" y="138163"/>
                  </a:lnTo>
                  <a:lnTo>
                    <a:pt x="356458" y="138163"/>
                  </a:lnTo>
                  <a:cubicBezTo>
                    <a:pt x="356458" y="138163"/>
                    <a:pt x="356610" y="136498"/>
                    <a:pt x="356610" y="136498"/>
                  </a:cubicBezTo>
                  <a:lnTo>
                    <a:pt x="354793" y="136498"/>
                  </a:lnTo>
                  <a:cubicBezTo>
                    <a:pt x="354793" y="136498"/>
                    <a:pt x="354945" y="134833"/>
                    <a:pt x="354945" y="134833"/>
                  </a:cubicBezTo>
                  <a:lnTo>
                    <a:pt x="353129" y="134833"/>
                  </a:lnTo>
                  <a:cubicBezTo>
                    <a:pt x="353129" y="134833"/>
                    <a:pt x="353281" y="133169"/>
                    <a:pt x="353281" y="133169"/>
                  </a:cubicBezTo>
                  <a:lnTo>
                    <a:pt x="351464" y="133169"/>
                  </a:lnTo>
                  <a:lnTo>
                    <a:pt x="351616" y="131504"/>
                  </a:lnTo>
                  <a:lnTo>
                    <a:pt x="349800" y="131504"/>
                  </a:lnTo>
                  <a:cubicBezTo>
                    <a:pt x="349800" y="131504"/>
                    <a:pt x="349952" y="129839"/>
                    <a:pt x="349952" y="129839"/>
                  </a:cubicBezTo>
                  <a:lnTo>
                    <a:pt x="348135" y="129839"/>
                  </a:lnTo>
                  <a:cubicBezTo>
                    <a:pt x="348135" y="129839"/>
                    <a:pt x="348287" y="128175"/>
                    <a:pt x="348287" y="128175"/>
                  </a:cubicBezTo>
                  <a:lnTo>
                    <a:pt x="346470" y="128175"/>
                  </a:lnTo>
                  <a:lnTo>
                    <a:pt x="346622" y="126510"/>
                  </a:lnTo>
                  <a:lnTo>
                    <a:pt x="344806" y="126510"/>
                  </a:lnTo>
                  <a:cubicBezTo>
                    <a:pt x="344806" y="126510"/>
                    <a:pt x="344958" y="124846"/>
                    <a:pt x="344958" y="124846"/>
                  </a:cubicBezTo>
                  <a:lnTo>
                    <a:pt x="343141" y="124846"/>
                  </a:lnTo>
                  <a:cubicBezTo>
                    <a:pt x="343141" y="124846"/>
                    <a:pt x="343293" y="123181"/>
                    <a:pt x="343293" y="123181"/>
                  </a:cubicBezTo>
                  <a:lnTo>
                    <a:pt x="341477" y="123181"/>
                  </a:lnTo>
                  <a:lnTo>
                    <a:pt x="341629" y="121516"/>
                  </a:lnTo>
                  <a:lnTo>
                    <a:pt x="339812" y="121516"/>
                  </a:lnTo>
                  <a:cubicBezTo>
                    <a:pt x="339812" y="121516"/>
                    <a:pt x="339964" y="119852"/>
                    <a:pt x="339964" y="119852"/>
                  </a:cubicBezTo>
                  <a:lnTo>
                    <a:pt x="338147" y="119852"/>
                  </a:lnTo>
                  <a:lnTo>
                    <a:pt x="338299" y="118187"/>
                  </a:lnTo>
                  <a:lnTo>
                    <a:pt x="336483" y="118187"/>
                  </a:lnTo>
                  <a:lnTo>
                    <a:pt x="336635" y="116523"/>
                  </a:lnTo>
                  <a:lnTo>
                    <a:pt x="334818" y="116523"/>
                  </a:lnTo>
                  <a:cubicBezTo>
                    <a:pt x="334818" y="116523"/>
                    <a:pt x="334970" y="114858"/>
                    <a:pt x="334970" y="114858"/>
                  </a:cubicBezTo>
                  <a:lnTo>
                    <a:pt x="333154" y="114858"/>
                  </a:lnTo>
                  <a:lnTo>
                    <a:pt x="333306" y="113193"/>
                  </a:lnTo>
                  <a:lnTo>
                    <a:pt x="331489" y="113193"/>
                  </a:lnTo>
                  <a:cubicBezTo>
                    <a:pt x="331489" y="113193"/>
                    <a:pt x="331641" y="111529"/>
                    <a:pt x="331641" y="111529"/>
                  </a:cubicBezTo>
                  <a:lnTo>
                    <a:pt x="329824" y="111529"/>
                  </a:lnTo>
                  <a:cubicBezTo>
                    <a:pt x="329824" y="111529"/>
                    <a:pt x="329976" y="109864"/>
                    <a:pt x="329976" y="109864"/>
                  </a:cubicBezTo>
                  <a:lnTo>
                    <a:pt x="328160" y="109864"/>
                  </a:lnTo>
                  <a:lnTo>
                    <a:pt x="328311" y="108200"/>
                  </a:lnTo>
                  <a:lnTo>
                    <a:pt x="326495" y="108200"/>
                  </a:lnTo>
                  <a:cubicBezTo>
                    <a:pt x="326495" y="108200"/>
                    <a:pt x="326647" y="106535"/>
                    <a:pt x="326647" y="106535"/>
                  </a:cubicBezTo>
                  <a:lnTo>
                    <a:pt x="324831" y="106535"/>
                  </a:lnTo>
                  <a:cubicBezTo>
                    <a:pt x="324831" y="106535"/>
                    <a:pt x="324983" y="104870"/>
                    <a:pt x="324983" y="104870"/>
                  </a:cubicBezTo>
                  <a:lnTo>
                    <a:pt x="323166" y="104870"/>
                  </a:lnTo>
                  <a:cubicBezTo>
                    <a:pt x="323166" y="104870"/>
                    <a:pt x="323318" y="103206"/>
                    <a:pt x="323318" y="103206"/>
                  </a:cubicBezTo>
                  <a:lnTo>
                    <a:pt x="321501" y="103206"/>
                  </a:lnTo>
                  <a:lnTo>
                    <a:pt x="321653" y="101541"/>
                  </a:lnTo>
                  <a:lnTo>
                    <a:pt x="319836" y="101541"/>
                  </a:lnTo>
                  <a:cubicBezTo>
                    <a:pt x="319836" y="101541"/>
                    <a:pt x="319988" y="99877"/>
                    <a:pt x="319988" y="99877"/>
                  </a:cubicBezTo>
                  <a:lnTo>
                    <a:pt x="318172" y="99877"/>
                  </a:lnTo>
                  <a:cubicBezTo>
                    <a:pt x="318172" y="99877"/>
                    <a:pt x="318324" y="98212"/>
                    <a:pt x="318324" y="98212"/>
                  </a:cubicBezTo>
                  <a:lnTo>
                    <a:pt x="316508" y="98212"/>
                  </a:lnTo>
                  <a:lnTo>
                    <a:pt x="316660" y="96547"/>
                  </a:lnTo>
                  <a:lnTo>
                    <a:pt x="314843" y="96547"/>
                  </a:lnTo>
                  <a:cubicBezTo>
                    <a:pt x="314843" y="96547"/>
                    <a:pt x="314995" y="94883"/>
                    <a:pt x="314995" y="94883"/>
                  </a:cubicBezTo>
                  <a:lnTo>
                    <a:pt x="313178" y="94883"/>
                  </a:lnTo>
                  <a:lnTo>
                    <a:pt x="313330" y="93218"/>
                  </a:lnTo>
                  <a:lnTo>
                    <a:pt x="311513" y="93218"/>
                  </a:lnTo>
                  <a:lnTo>
                    <a:pt x="311665" y="91553"/>
                  </a:lnTo>
                  <a:lnTo>
                    <a:pt x="309849" y="91553"/>
                  </a:lnTo>
                  <a:cubicBezTo>
                    <a:pt x="309849" y="91553"/>
                    <a:pt x="310001" y="89889"/>
                    <a:pt x="310001" y="89889"/>
                  </a:cubicBezTo>
                  <a:lnTo>
                    <a:pt x="308185" y="89889"/>
                  </a:lnTo>
                  <a:lnTo>
                    <a:pt x="308336" y="88224"/>
                  </a:lnTo>
                  <a:lnTo>
                    <a:pt x="306520" y="88224"/>
                  </a:lnTo>
                  <a:cubicBezTo>
                    <a:pt x="306520" y="88224"/>
                    <a:pt x="306672" y="86560"/>
                    <a:pt x="306672" y="86560"/>
                  </a:cubicBezTo>
                  <a:lnTo>
                    <a:pt x="304855" y="86560"/>
                  </a:lnTo>
                  <a:cubicBezTo>
                    <a:pt x="304855" y="86560"/>
                    <a:pt x="305007" y="84895"/>
                    <a:pt x="305007" y="84895"/>
                  </a:cubicBezTo>
                  <a:lnTo>
                    <a:pt x="303190" y="84895"/>
                  </a:lnTo>
                  <a:lnTo>
                    <a:pt x="303342" y="83230"/>
                  </a:lnTo>
                  <a:lnTo>
                    <a:pt x="301526" y="83230"/>
                  </a:lnTo>
                  <a:cubicBezTo>
                    <a:pt x="301526" y="83230"/>
                    <a:pt x="301678" y="81566"/>
                    <a:pt x="301678" y="81566"/>
                  </a:cubicBezTo>
                  <a:lnTo>
                    <a:pt x="299861" y="81566"/>
                  </a:lnTo>
                  <a:cubicBezTo>
                    <a:pt x="299861" y="81566"/>
                    <a:pt x="300013" y="79901"/>
                    <a:pt x="300013" y="79901"/>
                  </a:cubicBezTo>
                  <a:lnTo>
                    <a:pt x="298197" y="79901"/>
                  </a:lnTo>
                  <a:lnTo>
                    <a:pt x="298349" y="78237"/>
                  </a:lnTo>
                  <a:lnTo>
                    <a:pt x="296532" y="78237"/>
                  </a:lnTo>
                  <a:cubicBezTo>
                    <a:pt x="296532" y="78237"/>
                    <a:pt x="296684" y="76572"/>
                    <a:pt x="296684" y="76572"/>
                  </a:cubicBezTo>
                  <a:lnTo>
                    <a:pt x="294867" y="76572"/>
                  </a:lnTo>
                  <a:cubicBezTo>
                    <a:pt x="294867" y="76572"/>
                    <a:pt x="295019" y="74907"/>
                    <a:pt x="295019" y="74907"/>
                  </a:cubicBezTo>
                  <a:lnTo>
                    <a:pt x="293203" y="74907"/>
                  </a:lnTo>
                  <a:lnTo>
                    <a:pt x="293355" y="73243"/>
                  </a:lnTo>
                  <a:lnTo>
                    <a:pt x="291538" y="73243"/>
                  </a:lnTo>
                  <a:cubicBezTo>
                    <a:pt x="291538" y="73243"/>
                    <a:pt x="291690" y="71578"/>
                    <a:pt x="291690" y="71578"/>
                  </a:cubicBezTo>
                  <a:lnTo>
                    <a:pt x="289874" y="71578"/>
                  </a:lnTo>
                  <a:cubicBezTo>
                    <a:pt x="289874" y="71578"/>
                    <a:pt x="290026" y="69914"/>
                    <a:pt x="290026" y="69914"/>
                  </a:cubicBezTo>
                  <a:lnTo>
                    <a:pt x="288209" y="69914"/>
                  </a:lnTo>
                  <a:lnTo>
                    <a:pt x="288361" y="68249"/>
                  </a:lnTo>
                  <a:lnTo>
                    <a:pt x="286544" y="68249"/>
                  </a:lnTo>
                  <a:lnTo>
                    <a:pt x="286696" y="66584"/>
                  </a:lnTo>
                  <a:lnTo>
                    <a:pt x="284880" y="66584"/>
                  </a:lnTo>
                  <a:lnTo>
                    <a:pt x="285032" y="64920"/>
                  </a:lnTo>
                  <a:lnTo>
                    <a:pt x="283215" y="64920"/>
                  </a:lnTo>
                  <a:lnTo>
                    <a:pt x="283367" y="63255"/>
                  </a:lnTo>
                  <a:lnTo>
                    <a:pt x="281551" y="63255"/>
                  </a:lnTo>
                  <a:cubicBezTo>
                    <a:pt x="281551" y="63255"/>
                    <a:pt x="281703" y="61591"/>
                    <a:pt x="281703" y="61591"/>
                  </a:cubicBezTo>
                  <a:lnTo>
                    <a:pt x="279886" y="61591"/>
                  </a:lnTo>
                  <a:lnTo>
                    <a:pt x="280038" y="59926"/>
                  </a:lnTo>
                  <a:lnTo>
                    <a:pt x="278221" y="59926"/>
                  </a:lnTo>
                  <a:lnTo>
                    <a:pt x="278373" y="58261"/>
                  </a:lnTo>
                  <a:lnTo>
                    <a:pt x="276557" y="58261"/>
                  </a:lnTo>
                  <a:cubicBezTo>
                    <a:pt x="276557" y="58261"/>
                    <a:pt x="276709" y="56597"/>
                    <a:pt x="276709" y="56597"/>
                  </a:cubicBezTo>
                  <a:lnTo>
                    <a:pt x="274892" y="56597"/>
                  </a:lnTo>
                  <a:cubicBezTo>
                    <a:pt x="274892" y="56597"/>
                    <a:pt x="275044" y="54932"/>
                    <a:pt x="275044" y="54932"/>
                  </a:cubicBezTo>
                  <a:lnTo>
                    <a:pt x="273228" y="54932"/>
                  </a:lnTo>
                  <a:lnTo>
                    <a:pt x="273379" y="53267"/>
                  </a:lnTo>
                  <a:lnTo>
                    <a:pt x="271563" y="53267"/>
                  </a:lnTo>
                  <a:cubicBezTo>
                    <a:pt x="271563" y="53267"/>
                    <a:pt x="271715" y="51603"/>
                    <a:pt x="271715" y="51603"/>
                  </a:cubicBezTo>
                  <a:lnTo>
                    <a:pt x="269898" y="51603"/>
                  </a:lnTo>
                  <a:cubicBezTo>
                    <a:pt x="269898" y="51603"/>
                    <a:pt x="270050" y="49938"/>
                    <a:pt x="270050" y="49938"/>
                  </a:cubicBezTo>
                  <a:lnTo>
                    <a:pt x="268234" y="49938"/>
                  </a:lnTo>
                  <a:lnTo>
                    <a:pt x="268386" y="48274"/>
                  </a:lnTo>
                  <a:lnTo>
                    <a:pt x="266569" y="48274"/>
                  </a:lnTo>
                  <a:cubicBezTo>
                    <a:pt x="266569" y="48274"/>
                    <a:pt x="266721" y="46609"/>
                    <a:pt x="266721" y="46609"/>
                  </a:cubicBezTo>
                  <a:lnTo>
                    <a:pt x="264904" y="46609"/>
                  </a:lnTo>
                  <a:cubicBezTo>
                    <a:pt x="264904" y="46609"/>
                    <a:pt x="265056" y="44944"/>
                    <a:pt x="265056" y="44944"/>
                  </a:cubicBezTo>
                  <a:lnTo>
                    <a:pt x="263240" y="44944"/>
                  </a:lnTo>
                  <a:lnTo>
                    <a:pt x="263392" y="43280"/>
                  </a:lnTo>
                  <a:lnTo>
                    <a:pt x="261575" y="43280"/>
                  </a:lnTo>
                  <a:cubicBezTo>
                    <a:pt x="261575" y="43280"/>
                    <a:pt x="261727" y="41615"/>
                    <a:pt x="261727" y="41615"/>
                  </a:cubicBezTo>
                  <a:lnTo>
                    <a:pt x="259911" y="41615"/>
                  </a:lnTo>
                  <a:cubicBezTo>
                    <a:pt x="259911" y="41615"/>
                    <a:pt x="260063" y="39951"/>
                    <a:pt x="260063" y="39951"/>
                  </a:cubicBezTo>
                  <a:lnTo>
                    <a:pt x="258246" y="39951"/>
                  </a:lnTo>
                  <a:lnTo>
                    <a:pt x="258398" y="38286"/>
                  </a:lnTo>
                  <a:lnTo>
                    <a:pt x="256581" y="38286"/>
                  </a:lnTo>
                  <a:cubicBezTo>
                    <a:pt x="256581" y="38286"/>
                    <a:pt x="256733" y="36621"/>
                    <a:pt x="256733" y="36621"/>
                  </a:cubicBezTo>
                  <a:lnTo>
                    <a:pt x="254917" y="36621"/>
                  </a:lnTo>
                  <a:lnTo>
                    <a:pt x="255069" y="34957"/>
                  </a:lnTo>
                  <a:lnTo>
                    <a:pt x="253252" y="34957"/>
                  </a:lnTo>
                  <a:lnTo>
                    <a:pt x="253404" y="33292"/>
                  </a:lnTo>
                  <a:lnTo>
                    <a:pt x="251588" y="33292"/>
                  </a:lnTo>
                  <a:cubicBezTo>
                    <a:pt x="251588" y="33292"/>
                    <a:pt x="251740" y="31628"/>
                    <a:pt x="251740" y="31628"/>
                  </a:cubicBezTo>
                  <a:lnTo>
                    <a:pt x="249923" y="31628"/>
                  </a:lnTo>
                  <a:lnTo>
                    <a:pt x="250075" y="29963"/>
                  </a:lnTo>
                  <a:lnTo>
                    <a:pt x="248258" y="29963"/>
                  </a:lnTo>
                  <a:cubicBezTo>
                    <a:pt x="248258" y="29963"/>
                    <a:pt x="248410" y="28298"/>
                    <a:pt x="248410" y="28298"/>
                  </a:cubicBezTo>
                  <a:lnTo>
                    <a:pt x="246594" y="28298"/>
                  </a:lnTo>
                  <a:cubicBezTo>
                    <a:pt x="246594" y="28298"/>
                    <a:pt x="246746" y="26634"/>
                    <a:pt x="246746" y="26634"/>
                  </a:cubicBezTo>
                  <a:lnTo>
                    <a:pt x="244929" y="26634"/>
                  </a:lnTo>
                  <a:cubicBezTo>
                    <a:pt x="244929" y="26634"/>
                    <a:pt x="245081" y="24969"/>
                    <a:pt x="245081" y="24969"/>
                  </a:cubicBezTo>
                  <a:lnTo>
                    <a:pt x="243265" y="24969"/>
                  </a:lnTo>
                  <a:lnTo>
                    <a:pt x="243417" y="23305"/>
                  </a:lnTo>
                  <a:lnTo>
                    <a:pt x="241600" y="23305"/>
                  </a:lnTo>
                  <a:cubicBezTo>
                    <a:pt x="241600" y="23305"/>
                    <a:pt x="241752" y="21640"/>
                    <a:pt x="241752" y="21640"/>
                  </a:cubicBezTo>
                  <a:lnTo>
                    <a:pt x="239935" y="21640"/>
                  </a:lnTo>
                  <a:cubicBezTo>
                    <a:pt x="239935" y="21640"/>
                    <a:pt x="240087" y="19975"/>
                    <a:pt x="240087" y="19975"/>
                  </a:cubicBezTo>
                  <a:lnTo>
                    <a:pt x="238271" y="19975"/>
                  </a:lnTo>
                  <a:lnTo>
                    <a:pt x="238423" y="18311"/>
                  </a:lnTo>
                  <a:lnTo>
                    <a:pt x="236606" y="18311"/>
                  </a:lnTo>
                  <a:cubicBezTo>
                    <a:pt x="236606" y="18311"/>
                    <a:pt x="236758" y="16646"/>
                    <a:pt x="236758" y="16646"/>
                  </a:cubicBezTo>
                  <a:lnTo>
                    <a:pt x="234942" y="16646"/>
                  </a:lnTo>
                  <a:cubicBezTo>
                    <a:pt x="234942" y="16646"/>
                    <a:pt x="235094" y="14981"/>
                    <a:pt x="235094" y="14981"/>
                  </a:cubicBezTo>
                  <a:lnTo>
                    <a:pt x="233277" y="14981"/>
                  </a:lnTo>
                  <a:lnTo>
                    <a:pt x="233429" y="13317"/>
                  </a:lnTo>
                  <a:lnTo>
                    <a:pt x="231612" y="13317"/>
                  </a:lnTo>
                  <a:cubicBezTo>
                    <a:pt x="231612" y="13317"/>
                    <a:pt x="231764" y="11652"/>
                    <a:pt x="231764" y="11652"/>
                  </a:cubicBezTo>
                  <a:lnTo>
                    <a:pt x="229948" y="11652"/>
                  </a:lnTo>
                  <a:lnTo>
                    <a:pt x="230100" y="9988"/>
                  </a:lnTo>
                  <a:lnTo>
                    <a:pt x="228283" y="9988"/>
                  </a:lnTo>
                  <a:lnTo>
                    <a:pt x="228435" y="8323"/>
                  </a:lnTo>
                  <a:lnTo>
                    <a:pt x="226619" y="8323"/>
                  </a:lnTo>
                  <a:cubicBezTo>
                    <a:pt x="226619" y="8323"/>
                    <a:pt x="226770" y="6658"/>
                    <a:pt x="226770" y="6658"/>
                  </a:cubicBezTo>
                  <a:lnTo>
                    <a:pt x="224954" y="6658"/>
                  </a:lnTo>
                  <a:lnTo>
                    <a:pt x="225106" y="4994"/>
                  </a:lnTo>
                  <a:lnTo>
                    <a:pt x="223289" y="4994"/>
                  </a:lnTo>
                  <a:cubicBezTo>
                    <a:pt x="223289" y="4994"/>
                    <a:pt x="223441" y="3329"/>
                    <a:pt x="223441" y="3329"/>
                  </a:cubicBezTo>
                  <a:lnTo>
                    <a:pt x="221625" y="3329"/>
                  </a:lnTo>
                  <a:cubicBezTo>
                    <a:pt x="221625" y="3329"/>
                    <a:pt x="221777" y="1665"/>
                    <a:pt x="221777" y="1665"/>
                  </a:cubicBezTo>
                  <a:lnTo>
                    <a:pt x="219960" y="1665"/>
                  </a:lnTo>
                  <a:lnTo>
                    <a:pt x="220112" y="0"/>
                  </a:lnTo>
                  <a:lnTo>
                    <a:pt x="25440" y="0"/>
                  </a:lnTo>
                  <a:lnTo>
                    <a:pt x="9836" y="175783"/>
                  </a:lnTo>
                  <a:cubicBezTo>
                    <a:pt x="10422" y="175754"/>
                    <a:pt x="11044" y="175732"/>
                    <a:pt x="11652" y="175703"/>
                  </a:cubicBezTo>
                  <a:lnTo>
                    <a:pt x="11500" y="177440"/>
                  </a:lnTo>
                  <a:cubicBezTo>
                    <a:pt x="12094" y="177411"/>
                    <a:pt x="12709" y="177389"/>
                    <a:pt x="13317" y="177360"/>
                  </a:cubicBezTo>
                  <a:lnTo>
                    <a:pt x="13165" y="179097"/>
                  </a:lnTo>
                  <a:cubicBezTo>
                    <a:pt x="13758" y="179068"/>
                    <a:pt x="14374" y="179047"/>
                    <a:pt x="14982" y="179018"/>
                  </a:cubicBezTo>
                  <a:lnTo>
                    <a:pt x="14829" y="180755"/>
                  </a:lnTo>
                  <a:cubicBezTo>
                    <a:pt x="15423" y="180726"/>
                    <a:pt x="16038" y="180704"/>
                    <a:pt x="16646" y="180675"/>
                  </a:cubicBezTo>
                  <a:lnTo>
                    <a:pt x="16494" y="182412"/>
                  </a:lnTo>
                  <a:cubicBezTo>
                    <a:pt x="17088" y="182383"/>
                    <a:pt x="17703" y="182361"/>
                    <a:pt x="18311" y="182333"/>
                  </a:cubicBezTo>
                  <a:lnTo>
                    <a:pt x="18159" y="184070"/>
                  </a:lnTo>
                  <a:cubicBezTo>
                    <a:pt x="18752" y="184041"/>
                    <a:pt x="19367" y="184019"/>
                    <a:pt x="19975" y="183990"/>
                  </a:cubicBezTo>
                  <a:lnTo>
                    <a:pt x="19823" y="185727"/>
                  </a:lnTo>
                  <a:cubicBezTo>
                    <a:pt x="20417" y="185698"/>
                    <a:pt x="21032" y="185676"/>
                    <a:pt x="21640" y="185647"/>
                  </a:cubicBezTo>
                  <a:lnTo>
                    <a:pt x="21488" y="187384"/>
                  </a:lnTo>
                  <a:cubicBezTo>
                    <a:pt x="22081" y="187355"/>
                    <a:pt x="22697" y="187334"/>
                    <a:pt x="23305" y="187305"/>
                  </a:cubicBezTo>
                  <a:lnTo>
                    <a:pt x="23153" y="189042"/>
                  </a:lnTo>
                  <a:cubicBezTo>
                    <a:pt x="23739" y="189013"/>
                    <a:pt x="24361" y="188991"/>
                    <a:pt x="24969" y="188962"/>
                  </a:cubicBezTo>
                  <a:lnTo>
                    <a:pt x="24817" y="190699"/>
                  </a:lnTo>
                  <a:cubicBezTo>
                    <a:pt x="25411" y="190670"/>
                    <a:pt x="26026" y="190648"/>
                    <a:pt x="26634" y="190619"/>
                  </a:cubicBezTo>
                  <a:lnTo>
                    <a:pt x="26482" y="192356"/>
                  </a:lnTo>
                  <a:cubicBezTo>
                    <a:pt x="27075" y="192327"/>
                    <a:pt x="27690" y="192306"/>
                    <a:pt x="28298" y="192277"/>
                  </a:cubicBezTo>
                  <a:lnTo>
                    <a:pt x="28146" y="194014"/>
                  </a:lnTo>
                  <a:cubicBezTo>
                    <a:pt x="28733" y="193985"/>
                    <a:pt x="29355" y="193963"/>
                    <a:pt x="29963" y="193934"/>
                  </a:cubicBezTo>
                  <a:lnTo>
                    <a:pt x="29811" y="195671"/>
                  </a:lnTo>
                  <a:cubicBezTo>
                    <a:pt x="30404" y="195642"/>
                    <a:pt x="31020" y="195620"/>
                    <a:pt x="31628" y="195592"/>
                  </a:cubicBezTo>
                  <a:lnTo>
                    <a:pt x="31476" y="197328"/>
                  </a:lnTo>
                  <a:cubicBezTo>
                    <a:pt x="32069" y="197300"/>
                    <a:pt x="32684" y="197278"/>
                    <a:pt x="33292" y="197249"/>
                  </a:cubicBezTo>
                  <a:lnTo>
                    <a:pt x="33140" y="198986"/>
                  </a:lnTo>
                  <a:cubicBezTo>
                    <a:pt x="33734" y="198957"/>
                    <a:pt x="34349" y="198935"/>
                    <a:pt x="34957" y="198906"/>
                  </a:cubicBezTo>
                  <a:lnTo>
                    <a:pt x="34805" y="200643"/>
                  </a:lnTo>
                  <a:cubicBezTo>
                    <a:pt x="35398" y="200614"/>
                    <a:pt x="36013" y="200593"/>
                    <a:pt x="36621" y="200564"/>
                  </a:cubicBezTo>
                  <a:lnTo>
                    <a:pt x="36470" y="202301"/>
                  </a:lnTo>
                  <a:cubicBezTo>
                    <a:pt x="37063" y="202272"/>
                    <a:pt x="37678" y="202250"/>
                    <a:pt x="38286" y="202221"/>
                  </a:cubicBezTo>
                  <a:lnTo>
                    <a:pt x="38177" y="203473"/>
                  </a:lnTo>
                  <a:cubicBezTo>
                    <a:pt x="28009" y="201338"/>
                    <a:pt x="17753" y="198653"/>
                    <a:pt x="7802" y="195809"/>
                  </a:cubicBezTo>
                  <a:lnTo>
                    <a:pt x="0" y="286573"/>
                  </a:lnTo>
                  <a:cubicBezTo>
                    <a:pt x="557" y="286776"/>
                    <a:pt x="1173" y="286979"/>
                    <a:pt x="1752" y="287181"/>
                  </a:cubicBezTo>
                  <a:lnTo>
                    <a:pt x="1657" y="288238"/>
                  </a:lnTo>
                  <a:cubicBezTo>
                    <a:pt x="2215" y="288441"/>
                    <a:pt x="2830" y="288643"/>
                    <a:pt x="3409" y="288846"/>
                  </a:cubicBezTo>
                  <a:lnTo>
                    <a:pt x="3315" y="289902"/>
                  </a:lnTo>
                  <a:cubicBezTo>
                    <a:pt x="3872" y="290105"/>
                    <a:pt x="4487" y="290308"/>
                    <a:pt x="5066" y="290510"/>
                  </a:cubicBezTo>
                  <a:lnTo>
                    <a:pt x="4972" y="291567"/>
                  </a:lnTo>
                  <a:cubicBezTo>
                    <a:pt x="5529" y="291770"/>
                    <a:pt x="6145" y="291972"/>
                    <a:pt x="6724" y="292175"/>
                  </a:cubicBezTo>
                  <a:lnTo>
                    <a:pt x="6630" y="293232"/>
                  </a:lnTo>
                  <a:cubicBezTo>
                    <a:pt x="7187" y="293434"/>
                    <a:pt x="7802" y="293637"/>
                    <a:pt x="8381" y="293840"/>
                  </a:cubicBezTo>
                  <a:lnTo>
                    <a:pt x="8287" y="294896"/>
                  </a:lnTo>
                  <a:cubicBezTo>
                    <a:pt x="8844" y="295099"/>
                    <a:pt x="9459" y="295302"/>
                    <a:pt x="10038" y="295504"/>
                  </a:cubicBezTo>
                  <a:lnTo>
                    <a:pt x="9944" y="296561"/>
                  </a:lnTo>
                  <a:cubicBezTo>
                    <a:pt x="10502" y="296764"/>
                    <a:pt x="11117" y="296966"/>
                    <a:pt x="11696" y="297169"/>
                  </a:cubicBezTo>
                  <a:lnTo>
                    <a:pt x="11602" y="298225"/>
                  </a:lnTo>
                  <a:cubicBezTo>
                    <a:pt x="12159" y="298428"/>
                    <a:pt x="12774" y="298631"/>
                    <a:pt x="13353" y="298833"/>
                  </a:cubicBezTo>
                  <a:lnTo>
                    <a:pt x="13259" y="299890"/>
                  </a:lnTo>
                  <a:cubicBezTo>
                    <a:pt x="13816" y="300093"/>
                    <a:pt x="14432" y="300295"/>
                    <a:pt x="15010" y="300498"/>
                  </a:cubicBezTo>
                  <a:lnTo>
                    <a:pt x="14916" y="301555"/>
                  </a:lnTo>
                  <a:cubicBezTo>
                    <a:pt x="15474" y="301757"/>
                    <a:pt x="16089" y="301960"/>
                    <a:pt x="16668" y="302163"/>
                  </a:cubicBezTo>
                  <a:lnTo>
                    <a:pt x="16574" y="303219"/>
                  </a:lnTo>
                  <a:cubicBezTo>
                    <a:pt x="17131" y="303422"/>
                    <a:pt x="17746" y="303625"/>
                    <a:pt x="18325" y="303827"/>
                  </a:cubicBezTo>
                  <a:lnTo>
                    <a:pt x="18231" y="304884"/>
                  </a:lnTo>
                  <a:cubicBezTo>
                    <a:pt x="18788" y="305087"/>
                    <a:pt x="19404" y="305289"/>
                    <a:pt x="19983" y="305492"/>
                  </a:cubicBezTo>
                  <a:lnTo>
                    <a:pt x="19888" y="306549"/>
                  </a:lnTo>
                  <a:cubicBezTo>
                    <a:pt x="20446" y="306751"/>
                    <a:pt x="21061" y="306954"/>
                    <a:pt x="21640" y="307156"/>
                  </a:cubicBezTo>
                  <a:lnTo>
                    <a:pt x="21546" y="308213"/>
                  </a:lnTo>
                  <a:cubicBezTo>
                    <a:pt x="22103" y="308416"/>
                    <a:pt x="22718" y="308618"/>
                    <a:pt x="23297" y="308821"/>
                  </a:cubicBezTo>
                  <a:lnTo>
                    <a:pt x="23203" y="309878"/>
                  </a:lnTo>
                  <a:cubicBezTo>
                    <a:pt x="23761" y="310080"/>
                    <a:pt x="24376" y="310283"/>
                    <a:pt x="24955" y="310486"/>
                  </a:cubicBezTo>
                  <a:lnTo>
                    <a:pt x="24861" y="311542"/>
                  </a:lnTo>
                  <a:cubicBezTo>
                    <a:pt x="25418" y="311745"/>
                    <a:pt x="26033" y="311948"/>
                    <a:pt x="26612" y="312150"/>
                  </a:cubicBezTo>
                  <a:lnTo>
                    <a:pt x="26518" y="313207"/>
                  </a:lnTo>
                  <a:cubicBezTo>
                    <a:pt x="27075" y="313410"/>
                    <a:pt x="27690" y="313612"/>
                    <a:pt x="28269" y="313815"/>
                  </a:cubicBezTo>
                  <a:lnTo>
                    <a:pt x="28175" y="314872"/>
                  </a:lnTo>
                  <a:cubicBezTo>
                    <a:pt x="28733" y="315074"/>
                    <a:pt x="29348" y="315277"/>
                    <a:pt x="29927" y="315480"/>
                  </a:cubicBezTo>
                  <a:lnTo>
                    <a:pt x="29833" y="316536"/>
                  </a:lnTo>
                  <a:cubicBezTo>
                    <a:pt x="30390" y="316739"/>
                    <a:pt x="31005" y="316941"/>
                    <a:pt x="31584" y="317144"/>
                  </a:cubicBezTo>
                  <a:lnTo>
                    <a:pt x="31490" y="318201"/>
                  </a:lnTo>
                  <a:cubicBezTo>
                    <a:pt x="32047" y="318403"/>
                    <a:pt x="32663" y="318606"/>
                    <a:pt x="33242" y="318809"/>
                  </a:cubicBezTo>
                  <a:lnTo>
                    <a:pt x="33147" y="319865"/>
                  </a:lnTo>
                  <a:cubicBezTo>
                    <a:pt x="33705" y="320068"/>
                    <a:pt x="34320" y="320271"/>
                    <a:pt x="34899" y="320473"/>
                  </a:cubicBezTo>
                  <a:lnTo>
                    <a:pt x="34805" y="321530"/>
                  </a:lnTo>
                  <a:cubicBezTo>
                    <a:pt x="35362" y="321733"/>
                    <a:pt x="35977" y="321935"/>
                    <a:pt x="36556" y="322138"/>
                  </a:cubicBezTo>
                  <a:lnTo>
                    <a:pt x="36462" y="323195"/>
                  </a:lnTo>
                  <a:cubicBezTo>
                    <a:pt x="37020" y="323397"/>
                    <a:pt x="37635" y="323600"/>
                    <a:pt x="38214" y="323803"/>
                  </a:cubicBezTo>
                  <a:lnTo>
                    <a:pt x="38120" y="324859"/>
                  </a:lnTo>
                  <a:cubicBezTo>
                    <a:pt x="38677" y="325062"/>
                    <a:pt x="39292" y="325265"/>
                    <a:pt x="39871" y="325467"/>
                  </a:cubicBezTo>
                  <a:lnTo>
                    <a:pt x="39777" y="326524"/>
                  </a:lnTo>
                  <a:cubicBezTo>
                    <a:pt x="40334" y="326726"/>
                    <a:pt x="40949" y="326929"/>
                    <a:pt x="41528" y="327132"/>
                  </a:cubicBezTo>
                  <a:lnTo>
                    <a:pt x="41434" y="328188"/>
                  </a:lnTo>
                  <a:cubicBezTo>
                    <a:pt x="41992" y="328391"/>
                    <a:pt x="42607" y="328594"/>
                    <a:pt x="43186" y="328796"/>
                  </a:cubicBezTo>
                  <a:lnTo>
                    <a:pt x="43092" y="329853"/>
                  </a:lnTo>
                  <a:cubicBezTo>
                    <a:pt x="43649" y="330056"/>
                    <a:pt x="44264" y="330258"/>
                    <a:pt x="44843" y="330461"/>
                  </a:cubicBezTo>
                  <a:lnTo>
                    <a:pt x="44749" y="331518"/>
                  </a:lnTo>
                  <a:cubicBezTo>
                    <a:pt x="45306" y="331720"/>
                    <a:pt x="45922" y="331923"/>
                    <a:pt x="46500" y="332126"/>
                  </a:cubicBezTo>
                  <a:lnTo>
                    <a:pt x="46406" y="333182"/>
                  </a:lnTo>
                  <a:cubicBezTo>
                    <a:pt x="46964" y="333385"/>
                    <a:pt x="47579" y="333588"/>
                    <a:pt x="48158" y="333790"/>
                  </a:cubicBezTo>
                  <a:lnTo>
                    <a:pt x="48064" y="334847"/>
                  </a:lnTo>
                  <a:cubicBezTo>
                    <a:pt x="48621" y="335050"/>
                    <a:pt x="49236" y="335252"/>
                    <a:pt x="49815" y="335455"/>
                  </a:cubicBezTo>
                  <a:lnTo>
                    <a:pt x="49721" y="336511"/>
                  </a:lnTo>
                  <a:cubicBezTo>
                    <a:pt x="50278" y="336714"/>
                    <a:pt x="50894" y="336917"/>
                    <a:pt x="51473" y="337119"/>
                  </a:cubicBezTo>
                  <a:lnTo>
                    <a:pt x="51379" y="338176"/>
                  </a:lnTo>
                  <a:cubicBezTo>
                    <a:pt x="51936" y="338379"/>
                    <a:pt x="52551" y="338581"/>
                    <a:pt x="53130" y="338784"/>
                  </a:cubicBezTo>
                  <a:lnTo>
                    <a:pt x="53036" y="339841"/>
                  </a:lnTo>
                  <a:cubicBezTo>
                    <a:pt x="53593" y="340043"/>
                    <a:pt x="54208" y="340246"/>
                    <a:pt x="54787" y="340449"/>
                  </a:cubicBezTo>
                  <a:lnTo>
                    <a:pt x="54693" y="341505"/>
                  </a:lnTo>
                  <a:cubicBezTo>
                    <a:pt x="55251" y="341708"/>
                    <a:pt x="55866" y="341911"/>
                    <a:pt x="56445" y="342113"/>
                  </a:cubicBezTo>
                  <a:lnTo>
                    <a:pt x="56351" y="343170"/>
                  </a:lnTo>
                  <a:cubicBezTo>
                    <a:pt x="56908" y="343373"/>
                    <a:pt x="57523" y="343575"/>
                    <a:pt x="58102" y="343778"/>
                  </a:cubicBezTo>
                  <a:lnTo>
                    <a:pt x="58008" y="344835"/>
                  </a:lnTo>
                  <a:cubicBezTo>
                    <a:pt x="58565" y="345037"/>
                    <a:pt x="59180" y="345240"/>
                    <a:pt x="59760" y="345442"/>
                  </a:cubicBezTo>
                  <a:lnTo>
                    <a:pt x="59666" y="346499"/>
                  </a:lnTo>
                  <a:cubicBezTo>
                    <a:pt x="60223" y="346702"/>
                    <a:pt x="60838" y="346904"/>
                    <a:pt x="61417" y="347107"/>
                  </a:cubicBezTo>
                  <a:lnTo>
                    <a:pt x="61323" y="348164"/>
                  </a:lnTo>
                  <a:cubicBezTo>
                    <a:pt x="61880" y="348366"/>
                    <a:pt x="62495" y="348569"/>
                    <a:pt x="63074" y="348772"/>
                  </a:cubicBezTo>
                  <a:lnTo>
                    <a:pt x="62980" y="349828"/>
                  </a:lnTo>
                  <a:cubicBezTo>
                    <a:pt x="63537" y="350031"/>
                    <a:pt x="64153" y="350234"/>
                    <a:pt x="64732" y="350436"/>
                  </a:cubicBezTo>
                  <a:lnTo>
                    <a:pt x="64638" y="351493"/>
                  </a:lnTo>
                  <a:cubicBezTo>
                    <a:pt x="65195" y="351696"/>
                    <a:pt x="65810" y="351898"/>
                    <a:pt x="66389" y="352101"/>
                  </a:cubicBezTo>
                  <a:lnTo>
                    <a:pt x="66295" y="353158"/>
                  </a:lnTo>
                  <a:cubicBezTo>
                    <a:pt x="66852" y="353360"/>
                    <a:pt x="67467" y="353563"/>
                    <a:pt x="68046" y="353766"/>
                  </a:cubicBezTo>
                  <a:lnTo>
                    <a:pt x="67952" y="354822"/>
                  </a:lnTo>
                  <a:cubicBezTo>
                    <a:pt x="68510" y="355025"/>
                    <a:pt x="69125" y="355227"/>
                    <a:pt x="69704" y="355430"/>
                  </a:cubicBezTo>
                  <a:lnTo>
                    <a:pt x="69610" y="356487"/>
                  </a:lnTo>
                  <a:cubicBezTo>
                    <a:pt x="70167" y="356689"/>
                    <a:pt x="70782" y="356892"/>
                    <a:pt x="71361" y="357095"/>
                  </a:cubicBezTo>
                  <a:lnTo>
                    <a:pt x="71267" y="358151"/>
                  </a:lnTo>
                  <a:cubicBezTo>
                    <a:pt x="71824" y="358354"/>
                    <a:pt x="72439" y="358557"/>
                    <a:pt x="73019" y="358759"/>
                  </a:cubicBezTo>
                  <a:lnTo>
                    <a:pt x="72925" y="359816"/>
                  </a:lnTo>
                  <a:cubicBezTo>
                    <a:pt x="73482" y="360019"/>
                    <a:pt x="74097" y="360221"/>
                    <a:pt x="74676" y="360424"/>
                  </a:cubicBezTo>
                  <a:lnTo>
                    <a:pt x="74582" y="361481"/>
                  </a:lnTo>
                  <a:cubicBezTo>
                    <a:pt x="75139" y="361683"/>
                    <a:pt x="75754" y="361886"/>
                    <a:pt x="76333" y="362089"/>
                  </a:cubicBezTo>
                  <a:lnTo>
                    <a:pt x="76239" y="363145"/>
                  </a:lnTo>
                  <a:cubicBezTo>
                    <a:pt x="76796" y="363348"/>
                    <a:pt x="77412" y="363551"/>
                    <a:pt x="77991" y="363753"/>
                  </a:cubicBezTo>
                  <a:lnTo>
                    <a:pt x="77896" y="364810"/>
                  </a:lnTo>
                  <a:cubicBezTo>
                    <a:pt x="78454" y="365012"/>
                    <a:pt x="79069" y="365215"/>
                    <a:pt x="79648" y="365418"/>
                  </a:cubicBezTo>
                  <a:lnTo>
                    <a:pt x="79554" y="366474"/>
                  </a:lnTo>
                  <a:cubicBezTo>
                    <a:pt x="80111" y="366677"/>
                    <a:pt x="80726" y="366880"/>
                    <a:pt x="81305" y="367082"/>
                  </a:cubicBezTo>
                  <a:lnTo>
                    <a:pt x="81211" y="368139"/>
                  </a:lnTo>
                  <a:cubicBezTo>
                    <a:pt x="81768" y="368342"/>
                    <a:pt x="82384" y="368544"/>
                    <a:pt x="82963" y="368747"/>
                  </a:cubicBezTo>
                  <a:lnTo>
                    <a:pt x="82869" y="369804"/>
                  </a:lnTo>
                  <a:cubicBezTo>
                    <a:pt x="83426" y="370006"/>
                    <a:pt x="84041" y="370209"/>
                    <a:pt x="84620" y="370412"/>
                  </a:cubicBezTo>
                  <a:lnTo>
                    <a:pt x="84526" y="371468"/>
                  </a:lnTo>
                  <a:cubicBezTo>
                    <a:pt x="85083" y="371671"/>
                    <a:pt x="85699" y="371874"/>
                    <a:pt x="86277" y="372076"/>
                  </a:cubicBezTo>
                  <a:lnTo>
                    <a:pt x="86183" y="373133"/>
                  </a:lnTo>
                  <a:cubicBezTo>
                    <a:pt x="86741" y="373336"/>
                    <a:pt x="87356" y="373538"/>
                    <a:pt x="87935" y="373741"/>
                  </a:cubicBezTo>
                  <a:lnTo>
                    <a:pt x="87841" y="374798"/>
                  </a:lnTo>
                  <a:cubicBezTo>
                    <a:pt x="88398" y="375000"/>
                    <a:pt x="89013" y="375203"/>
                    <a:pt x="89592" y="375405"/>
                  </a:cubicBezTo>
                  <a:lnTo>
                    <a:pt x="89498" y="376462"/>
                  </a:lnTo>
                  <a:cubicBezTo>
                    <a:pt x="90055" y="376665"/>
                    <a:pt x="90671" y="376867"/>
                    <a:pt x="91250" y="377070"/>
                  </a:cubicBezTo>
                  <a:lnTo>
                    <a:pt x="91156" y="378127"/>
                  </a:lnTo>
                  <a:cubicBezTo>
                    <a:pt x="91713" y="378329"/>
                    <a:pt x="92328" y="378532"/>
                    <a:pt x="92907" y="378735"/>
                  </a:cubicBezTo>
                  <a:lnTo>
                    <a:pt x="92813" y="379791"/>
                  </a:lnTo>
                  <a:cubicBezTo>
                    <a:pt x="93370" y="379994"/>
                    <a:pt x="93985" y="380197"/>
                    <a:pt x="94564" y="380399"/>
                  </a:cubicBezTo>
                  <a:lnTo>
                    <a:pt x="94470" y="381456"/>
                  </a:lnTo>
                  <a:cubicBezTo>
                    <a:pt x="95028" y="381659"/>
                    <a:pt x="95643" y="381861"/>
                    <a:pt x="96222" y="382064"/>
                  </a:cubicBezTo>
                  <a:lnTo>
                    <a:pt x="96128" y="383121"/>
                  </a:lnTo>
                  <a:cubicBezTo>
                    <a:pt x="96685" y="383323"/>
                    <a:pt x="97300" y="383526"/>
                    <a:pt x="97879" y="383728"/>
                  </a:cubicBezTo>
                  <a:lnTo>
                    <a:pt x="97785" y="384785"/>
                  </a:lnTo>
                  <a:cubicBezTo>
                    <a:pt x="98342" y="384988"/>
                    <a:pt x="98957" y="385190"/>
                    <a:pt x="99537" y="385393"/>
                  </a:cubicBezTo>
                  <a:lnTo>
                    <a:pt x="99442" y="386450"/>
                  </a:lnTo>
                  <a:cubicBezTo>
                    <a:pt x="100000" y="386652"/>
                    <a:pt x="100615" y="386855"/>
                    <a:pt x="101194" y="387058"/>
                  </a:cubicBezTo>
                  <a:lnTo>
                    <a:pt x="101100" y="388114"/>
                  </a:lnTo>
                  <a:cubicBezTo>
                    <a:pt x="101657" y="388317"/>
                    <a:pt x="102272" y="388520"/>
                    <a:pt x="102851" y="388722"/>
                  </a:cubicBezTo>
                  <a:lnTo>
                    <a:pt x="102757" y="389779"/>
                  </a:lnTo>
                  <a:cubicBezTo>
                    <a:pt x="103314" y="389982"/>
                    <a:pt x="103930" y="390184"/>
                    <a:pt x="104508" y="390387"/>
                  </a:cubicBezTo>
                  <a:lnTo>
                    <a:pt x="104414" y="391444"/>
                  </a:lnTo>
                  <a:cubicBezTo>
                    <a:pt x="104972" y="391646"/>
                    <a:pt x="105587" y="391849"/>
                    <a:pt x="106166" y="392052"/>
                  </a:cubicBezTo>
                  <a:lnTo>
                    <a:pt x="106072" y="393108"/>
                  </a:lnTo>
                  <a:cubicBezTo>
                    <a:pt x="106629" y="393311"/>
                    <a:pt x="107244" y="393513"/>
                    <a:pt x="107823" y="393716"/>
                  </a:cubicBezTo>
                  <a:lnTo>
                    <a:pt x="107729" y="394773"/>
                  </a:lnTo>
                  <a:cubicBezTo>
                    <a:pt x="108287" y="394975"/>
                    <a:pt x="108902" y="395178"/>
                    <a:pt x="109481" y="395381"/>
                  </a:cubicBezTo>
                  <a:lnTo>
                    <a:pt x="109387" y="396437"/>
                  </a:lnTo>
                  <a:cubicBezTo>
                    <a:pt x="109944" y="396640"/>
                    <a:pt x="110559" y="396843"/>
                    <a:pt x="111138" y="397045"/>
                  </a:cubicBezTo>
                  <a:lnTo>
                    <a:pt x="111044" y="398102"/>
                  </a:lnTo>
                  <a:cubicBezTo>
                    <a:pt x="111601" y="398305"/>
                    <a:pt x="112217" y="398507"/>
                    <a:pt x="112795" y="398710"/>
                  </a:cubicBezTo>
                  <a:lnTo>
                    <a:pt x="112701" y="399767"/>
                  </a:lnTo>
                  <a:cubicBezTo>
                    <a:pt x="113259" y="399969"/>
                    <a:pt x="113874" y="400172"/>
                    <a:pt x="114453" y="400375"/>
                  </a:cubicBezTo>
                  <a:lnTo>
                    <a:pt x="114359" y="401431"/>
                  </a:lnTo>
                  <a:cubicBezTo>
                    <a:pt x="114916" y="401634"/>
                    <a:pt x="115531" y="401837"/>
                    <a:pt x="116110" y="402039"/>
                  </a:cubicBezTo>
                  <a:lnTo>
                    <a:pt x="116016" y="403096"/>
                  </a:lnTo>
                  <a:cubicBezTo>
                    <a:pt x="116574" y="403299"/>
                    <a:pt x="117188" y="403501"/>
                    <a:pt x="117768" y="403704"/>
                  </a:cubicBezTo>
                  <a:lnTo>
                    <a:pt x="117673" y="404760"/>
                  </a:lnTo>
                  <a:cubicBezTo>
                    <a:pt x="118231" y="404963"/>
                    <a:pt x="118846" y="405166"/>
                    <a:pt x="119425" y="405368"/>
                  </a:cubicBezTo>
                  <a:lnTo>
                    <a:pt x="119331" y="406425"/>
                  </a:lnTo>
                  <a:cubicBezTo>
                    <a:pt x="119888" y="406628"/>
                    <a:pt x="120503" y="406830"/>
                    <a:pt x="121082" y="407033"/>
                  </a:cubicBezTo>
                  <a:lnTo>
                    <a:pt x="120988" y="408090"/>
                  </a:lnTo>
                  <a:cubicBezTo>
                    <a:pt x="121545" y="408292"/>
                    <a:pt x="122161" y="408495"/>
                    <a:pt x="122739" y="408698"/>
                  </a:cubicBezTo>
                  <a:lnTo>
                    <a:pt x="122645" y="409754"/>
                  </a:lnTo>
                  <a:cubicBezTo>
                    <a:pt x="123203" y="409957"/>
                    <a:pt x="123818" y="410160"/>
                    <a:pt x="124397" y="410362"/>
                  </a:cubicBezTo>
                  <a:lnTo>
                    <a:pt x="124303" y="411419"/>
                  </a:lnTo>
                  <a:cubicBezTo>
                    <a:pt x="124860" y="411622"/>
                    <a:pt x="125475" y="411824"/>
                    <a:pt x="126054" y="412027"/>
                  </a:cubicBezTo>
                  <a:lnTo>
                    <a:pt x="125960" y="413083"/>
                  </a:lnTo>
                  <a:cubicBezTo>
                    <a:pt x="126518" y="413286"/>
                    <a:pt x="127133" y="413489"/>
                    <a:pt x="127712" y="413691"/>
                  </a:cubicBezTo>
                  <a:lnTo>
                    <a:pt x="127618" y="414748"/>
                  </a:lnTo>
                  <a:cubicBezTo>
                    <a:pt x="128175" y="414951"/>
                    <a:pt x="128790" y="415153"/>
                    <a:pt x="129369" y="415356"/>
                  </a:cubicBezTo>
                  <a:lnTo>
                    <a:pt x="129275" y="416413"/>
                  </a:lnTo>
                  <a:cubicBezTo>
                    <a:pt x="129832" y="416615"/>
                    <a:pt x="130448" y="416818"/>
                    <a:pt x="131026" y="417021"/>
                  </a:cubicBezTo>
                  <a:lnTo>
                    <a:pt x="130932" y="418077"/>
                  </a:lnTo>
                  <a:cubicBezTo>
                    <a:pt x="131490" y="418280"/>
                    <a:pt x="132105" y="418483"/>
                    <a:pt x="132684" y="418685"/>
                  </a:cubicBezTo>
                  <a:lnTo>
                    <a:pt x="132590" y="419742"/>
                  </a:lnTo>
                  <a:cubicBezTo>
                    <a:pt x="133147" y="419945"/>
                    <a:pt x="133762" y="420147"/>
                    <a:pt x="134341" y="420350"/>
                  </a:cubicBezTo>
                  <a:lnTo>
                    <a:pt x="134247" y="421407"/>
                  </a:lnTo>
                  <a:cubicBezTo>
                    <a:pt x="134805" y="421609"/>
                    <a:pt x="135419" y="421812"/>
                    <a:pt x="135999" y="422014"/>
                  </a:cubicBezTo>
                  <a:lnTo>
                    <a:pt x="135905" y="423071"/>
                  </a:lnTo>
                  <a:cubicBezTo>
                    <a:pt x="136462" y="423274"/>
                    <a:pt x="137077" y="423476"/>
                    <a:pt x="137656" y="423679"/>
                  </a:cubicBezTo>
                  <a:lnTo>
                    <a:pt x="137562" y="424736"/>
                  </a:lnTo>
                  <a:cubicBezTo>
                    <a:pt x="138119" y="424938"/>
                    <a:pt x="138734" y="425141"/>
                    <a:pt x="139313" y="425344"/>
                  </a:cubicBezTo>
                  <a:lnTo>
                    <a:pt x="139219" y="426400"/>
                  </a:lnTo>
                  <a:cubicBezTo>
                    <a:pt x="139776" y="426603"/>
                    <a:pt x="140392" y="426806"/>
                    <a:pt x="140971" y="427008"/>
                  </a:cubicBezTo>
                  <a:lnTo>
                    <a:pt x="140877" y="428065"/>
                  </a:lnTo>
                  <a:cubicBezTo>
                    <a:pt x="141434" y="428268"/>
                    <a:pt x="142049" y="428470"/>
                    <a:pt x="142628" y="428673"/>
                  </a:cubicBezTo>
                  <a:lnTo>
                    <a:pt x="142534" y="429730"/>
                  </a:lnTo>
                  <a:cubicBezTo>
                    <a:pt x="143091" y="429932"/>
                    <a:pt x="143706" y="430135"/>
                    <a:pt x="144285" y="430338"/>
                  </a:cubicBezTo>
                  <a:lnTo>
                    <a:pt x="144191" y="431394"/>
                  </a:lnTo>
                  <a:cubicBezTo>
                    <a:pt x="144749" y="431597"/>
                    <a:pt x="145364" y="431799"/>
                    <a:pt x="145943" y="432002"/>
                  </a:cubicBezTo>
                  <a:lnTo>
                    <a:pt x="145849" y="433059"/>
                  </a:lnTo>
                  <a:cubicBezTo>
                    <a:pt x="146406" y="433261"/>
                    <a:pt x="147021" y="433464"/>
                    <a:pt x="147600" y="433667"/>
                  </a:cubicBezTo>
                  <a:lnTo>
                    <a:pt x="147506" y="434723"/>
                  </a:lnTo>
                  <a:cubicBezTo>
                    <a:pt x="148063" y="434926"/>
                    <a:pt x="148679" y="435129"/>
                    <a:pt x="149258" y="435331"/>
                  </a:cubicBezTo>
                  <a:lnTo>
                    <a:pt x="149164" y="436388"/>
                  </a:lnTo>
                  <a:cubicBezTo>
                    <a:pt x="149721" y="436591"/>
                    <a:pt x="150336" y="436793"/>
                    <a:pt x="150915" y="436996"/>
                  </a:cubicBezTo>
                  <a:lnTo>
                    <a:pt x="150821" y="438053"/>
                  </a:lnTo>
                  <a:cubicBezTo>
                    <a:pt x="151378" y="438255"/>
                    <a:pt x="151993" y="438458"/>
                    <a:pt x="152572" y="438661"/>
                  </a:cubicBezTo>
                  <a:lnTo>
                    <a:pt x="152478" y="439717"/>
                  </a:lnTo>
                  <a:cubicBezTo>
                    <a:pt x="153036" y="439920"/>
                    <a:pt x="153651" y="440122"/>
                    <a:pt x="154230" y="440325"/>
                  </a:cubicBezTo>
                  <a:lnTo>
                    <a:pt x="154136" y="441382"/>
                  </a:lnTo>
                  <a:cubicBezTo>
                    <a:pt x="154693" y="441584"/>
                    <a:pt x="155308" y="441787"/>
                    <a:pt x="155887" y="441990"/>
                  </a:cubicBezTo>
                  <a:lnTo>
                    <a:pt x="155793" y="443046"/>
                  </a:lnTo>
                  <a:cubicBezTo>
                    <a:pt x="156350" y="443249"/>
                    <a:pt x="156965" y="443452"/>
                    <a:pt x="157545" y="443654"/>
                  </a:cubicBezTo>
                  <a:lnTo>
                    <a:pt x="157451" y="444711"/>
                  </a:lnTo>
                  <a:cubicBezTo>
                    <a:pt x="158000" y="444914"/>
                    <a:pt x="158616" y="445116"/>
                    <a:pt x="159195" y="445319"/>
                  </a:cubicBezTo>
                  <a:cubicBezTo>
                    <a:pt x="288310" y="419749"/>
                    <a:pt x="386530" y="308329"/>
                    <a:pt x="391878" y="173011"/>
                  </a:cubicBezTo>
                  <a:lnTo>
                    <a:pt x="390742" y="173011"/>
                  </a:lnTo>
                  <a:lnTo>
                    <a:pt x="390894" y="171346"/>
                  </a:lnTo>
                  <a:close/>
                </a:path>
              </a:pathLst>
            </a:custGeom>
            <a:solidFill>
              <a:srgbClr val="577D2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KoPub돋움체 Bold" panose="02020603020101020101" pitchFamily="18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BCCB8F12-46AD-2CB2-7A51-573381BC4807}"/>
                </a:ext>
              </a:extLst>
            </p:cNvPr>
            <p:cNvSpPr/>
            <p:nvPr/>
          </p:nvSpPr>
          <p:spPr>
            <a:xfrm>
              <a:off x="3591807" y="4280693"/>
              <a:ext cx="230816" cy="301865"/>
            </a:xfrm>
            <a:custGeom>
              <a:avLst/>
              <a:gdLst>
                <a:gd name="connsiteX0" fmla="*/ 7809 w 230816"/>
                <a:gd name="connsiteY0" fmla="*/ 195910 h 301865"/>
                <a:gd name="connsiteX1" fmla="*/ 76804 w 230816"/>
                <a:gd name="connsiteY1" fmla="*/ 208228 h 301865"/>
                <a:gd name="connsiteX2" fmla="*/ 108018 w 230816"/>
                <a:gd name="connsiteY2" fmla="*/ 190569 h 301865"/>
                <a:gd name="connsiteX3" fmla="*/ 70232 w 230816"/>
                <a:gd name="connsiteY3" fmla="*/ 174140 h 301865"/>
                <a:gd name="connsiteX4" fmla="*/ 9857 w 230816"/>
                <a:gd name="connsiteY4" fmla="*/ 175783 h 301865"/>
                <a:gd name="connsiteX5" fmla="*/ 25461 w 230816"/>
                <a:gd name="connsiteY5" fmla="*/ 0 h 301865"/>
                <a:gd name="connsiteX6" fmla="*/ 220134 w 230816"/>
                <a:gd name="connsiteY6" fmla="*/ 0 h 301865"/>
                <a:gd name="connsiteX7" fmla="*/ 211101 w 230816"/>
                <a:gd name="connsiteY7" fmla="*/ 99392 h 301865"/>
                <a:gd name="connsiteX8" fmla="*/ 128551 w 230816"/>
                <a:gd name="connsiteY8" fmla="*/ 99392 h 301865"/>
                <a:gd name="connsiteX9" fmla="*/ 127321 w 230816"/>
                <a:gd name="connsiteY9" fmla="*/ 115408 h 301865"/>
                <a:gd name="connsiteX10" fmla="*/ 230816 w 230816"/>
                <a:gd name="connsiteY10" fmla="*/ 200831 h 301865"/>
                <a:gd name="connsiteX11" fmla="*/ 91590 w 230816"/>
                <a:gd name="connsiteY11" fmla="*/ 301866 h 301865"/>
                <a:gd name="connsiteX12" fmla="*/ 0 w 230816"/>
                <a:gd name="connsiteY12" fmla="*/ 286667 h 301865"/>
                <a:gd name="connsiteX13" fmla="*/ 7802 w 230816"/>
                <a:gd name="connsiteY13" fmla="*/ 195903 h 301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0816" h="301865">
                  <a:moveTo>
                    <a:pt x="7809" y="195910"/>
                  </a:moveTo>
                  <a:cubicBezTo>
                    <a:pt x="30810" y="202482"/>
                    <a:pt x="55453" y="208228"/>
                    <a:pt x="76804" y="208228"/>
                  </a:cubicBezTo>
                  <a:cubicBezTo>
                    <a:pt x="98154" y="208228"/>
                    <a:pt x="108018" y="202069"/>
                    <a:pt x="108018" y="190569"/>
                  </a:cubicBezTo>
                  <a:cubicBezTo>
                    <a:pt x="108018" y="179068"/>
                    <a:pt x="98986" y="174140"/>
                    <a:pt x="70232" y="174140"/>
                  </a:cubicBezTo>
                  <a:cubicBezTo>
                    <a:pt x="56271" y="174140"/>
                    <a:pt x="28754" y="174965"/>
                    <a:pt x="9857" y="175783"/>
                  </a:cubicBezTo>
                  <a:lnTo>
                    <a:pt x="25461" y="0"/>
                  </a:lnTo>
                  <a:lnTo>
                    <a:pt x="220134" y="0"/>
                  </a:lnTo>
                  <a:lnTo>
                    <a:pt x="211101" y="99392"/>
                  </a:lnTo>
                  <a:lnTo>
                    <a:pt x="128551" y="99392"/>
                  </a:lnTo>
                  <a:lnTo>
                    <a:pt x="127321" y="115408"/>
                  </a:lnTo>
                  <a:cubicBezTo>
                    <a:pt x="178251" y="117869"/>
                    <a:pt x="230816" y="140464"/>
                    <a:pt x="230816" y="200831"/>
                  </a:cubicBezTo>
                  <a:cubicBezTo>
                    <a:pt x="230816" y="267778"/>
                    <a:pt x="165925" y="301866"/>
                    <a:pt x="91590" y="301866"/>
                  </a:cubicBezTo>
                  <a:cubicBezTo>
                    <a:pt x="55041" y="301866"/>
                    <a:pt x="19309" y="293651"/>
                    <a:pt x="0" y="286667"/>
                  </a:cubicBezTo>
                  <a:lnTo>
                    <a:pt x="7802" y="19590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KoPub돋움체 Bold" panose="02020603020101020101" pitchFamily="18" charset="-127"/>
              </a:endParaRPr>
            </a:p>
          </p:txBody>
        </p:sp>
      </p:grpSp>
      <p:grpSp>
        <p:nvGrpSpPr>
          <p:cNvPr id="47" name="그래픽 380">
            <a:extLst>
              <a:ext uri="{FF2B5EF4-FFF2-40B4-BE49-F238E27FC236}">
                <a16:creationId xmlns:a16="http://schemas.microsoft.com/office/drawing/2014/main" id="{9B9AE3A3-BF74-AA5D-84EB-2742FE77538D}"/>
              </a:ext>
            </a:extLst>
          </p:cNvPr>
          <p:cNvGrpSpPr/>
          <p:nvPr/>
        </p:nvGrpSpPr>
        <p:grpSpPr>
          <a:xfrm>
            <a:off x="11666318" y="4115134"/>
            <a:ext cx="485801" cy="485800"/>
            <a:chOff x="697523" y="4815199"/>
            <a:chExt cx="578951" cy="578950"/>
          </a:xfrm>
        </p:grpSpPr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B674D3CD-161A-2E22-489E-DA78344CC74C}"/>
                </a:ext>
              </a:extLst>
            </p:cNvPr>
            <p:cNvSpPr/>
            <p:nvPr/>
          </p:nvSpPr>
          <p:spPr>
            <a:xfrm>
              <a:off x="697523" y="4815199"/>
              <a:ext cx="578951" cy="578950"/>
            </a:xfrm>
            <a:custGeom>
              <a:avLst/>
              <a:gdLst>
                <a:gd name="connsiteX0" fmla="*/ 578951 w 578951"/>
                <a:gd name="connsiteY0" fmla="*/ 289475 h 578950"/>
                <a:gd name="connsiteX1" fmla="*/ 289476 w 578951"/>
                <a:gd name="connsiteY1" fmla="*/ 578951 h 578950"/>
                <a:gd name="connsiteX2" fmla="*/ 0 w 578951"/>
                <a:gd name="connsiteY2" fmla="*/ 289475 h 578950"/>
                <a:gd name="connsiteX3" fmla="*/ 289476 w 578951"/>
                <a:gd name="connsiteY3" fmla="*/ 0 h 578950"/>
                <a:gd name="connsiteX4" fmla="*/ 578951 w 578951"/>
                <a:gd name="connsiteY4" fmla="*/ 289475 h 57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951" h="578950">
                  <a:moveTo>
                    <a:pt x="578951" y="289475"/>
                  </a:moveTo>
                  <a:cubicBezTo>
                    <a:pt x="578951" y="449348"/>
                    <a:pt x="449348" y="578951"/>
                    <a:pt x="289476" y="578951"/>
                  </a:cubicBezTo>
                  <a:cubicBezTo>
                    <a:pt x="129603" y="578951"/>
                    <a:pt x="0" y="449348"/>
                    <a:pt x="0" y="289475"/>
                  </a:cubicBezTo>
                  <a:cubicBezTo>
                    <a:pt x="0" y="129603"/>
                    <a:pt x="129603" y="0"/>
                    <a:pt x="289476" y="0"/>
                  </a:cubicBezTo>
                  <a:cubicBezTo>
                    <a:pt x="449348" y="0"/>
                    <a:pt x="578951" y="129603"/>
                    <a:pt x="578951" y="289475"/>
                  </a:cubicBezTo>
                  <a:close/>
                </a:path>
              </a:pathLst>
            </a:custGeom>
            <a:solidFill>
              <a:srgbClr val="00924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KoPub돋움체 Bold" panose="02020603020101020101" pitchFamily="18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2F8881AB-48BF-1F37-EE8C-77831C31C5E1}"/>
                </a:ext>
              </a:extLst>
            </p:cNvPr>
            <p:cNvSpPr/>
            <p:nvPr/>
          </p:nvSpPr>
          <p:spPr>
            <a:xfrm>
              <a:off x="855023" y="4943178"/>
              <a:ext cx="419785" cy="440752"/>
            </a:xfrm>
            <a:custGeom>
              <a:avLst/>
              <a:gdLst>
                <a:gd name="connsiteX0" fmla="*/ 419785 w 419785"/>
                <a:gd name="connsiteY0" fmla="*/ 191430 h 440752"/>
                <a:gd name="connsiteX1" fmla="*/ 416746 w 419785"/>
                <a:gd name="connsiteY1" fmla="*/ 191430 h 440752"/>
                <a:gd name="connsiteX2" fmla="*/ 418121 w 419785"/>
                <a:gd name="connsiteY2" fmla="*/ 189765 h 440752"/>
                <a:gd name="connsiteX3" fmla="*/ 415081 w 419785"/>
                <a:gd name="connsiteY3" fmla="*/ 189765 h 440752"/>
                <a:gd name="connsiteX4" fmla="*/ 416456 w 419785"/>
                <a:gd name="connsiteY4" fmla="*/ 188101 h 440752"/>
                <a:gd name="connsiteX5" fmla="*/ 413417 w 419785"/>
                <a:gd name="connsiteY5" fmla="*/ 188101 h 440752"/>
                <a:gd name="connsiteX6" fmla="*/ 414792 w 419785"/>
                <a:gd name="connsiteY6" fmla="*/ 186436 h 440752"/>
                <a:gd name="connsiteX7" fmla="*/ 411752 w 419785"/>
                <a:gd name="connsiteY7" fmla="*/ 186436 h 440752"/>
                <a:gd name="connsiteX8" fmla="*/ 413127 w 419785"/>
                <a:gd name="connsiteY8" fmla="*/ 184772 h 440752"/>
                <a:gd name="connsiteX9" fmla="*/ 410087 w 419785"/>
                <a:gd name="connsiteY9" fmla="*/ 184772 h 440752"/>
                <a:gd name="connsiteX10" fmla="*/ 411462 w 419785"/>
                <a:gd name="connsiteY10" fmla="*/ 183107 h 440752"/>
                <a:gd name="connsiteX11" fmla="*/ 408423 w 419785"/>
                <a:gd name="connsiteY11" fmla="*/ 183107 h 440752"/>
                <a:gd name="connsiteX12" fmla="*/ 409798 w 419785"/>
                <a:gd name="connsiteY12" fmla="*/ 181442 h 440752"/>
                <a:gd name="connsiteX13" fmla="*/ 406758 w 419785"/>
                <a:gd name="connsiteY13" fmla="*/ 181442 h 440752"/>
                <a:gd name="connsiteX14" fmla="*/ 408133 w 419785"/>
                <a:gd name="connsiteY14" fmla="*/ 179778 h 440752"/>
                <a:gd name="connsiteX15" fmla="*/ 405094 w 419785"/>
                <a:gd name="connsiteY15" fmla="*/ 179778 h 440752"/>
                <a:gd name="connsiteX16" fmla="*/ 406469 w 419785"/>
                <a:gd name="connsiteY16" fmla="*/ 178113 h 440752"/>
                <a:gd name="connsiteX17" fmla="*/ 403429 w 419785"/>
                <a:gd name="connsiteY17" fmla="*/ 178113 h 440752"/>
                <a:gd name="connsiteX18" fmla="*/ 404804 w 419785"/>
                <a:gd name="connsiteY18" fmla="*/ 176449 h 440752"/>
                <a:gd name="connsiteX19" fmla="*/ 401764 w 419785"/>
                <a:gd name="connsiteY19" fmla="*/ 176449 h 440752"/>
                <a:gd name="connsiteX20" fmla="*/ 403139 w 419785"/>
                <a:gd name="connsiteY20" fmla="*/ 174784 h 440752"/>
                <a:gd name="connsiteX21" fmla="*/ 400100 w 419785"/>
                <a:gd name="connsiteY21" fmla="*/ 174784 h 440752"/>
                <a:gd name="connsiteX22" fmla="*/ 401475 w 419785"/>
                <a:gd name="connsiteY22" fmla="*/ 173119 h 440752"/>
                <a:gd name="connsiteX23" fmla="*/ 398435 w 419785"/>
                <a:gd name="connsiteY23" fmla="*/ 173119 h 440752"/>
                <a:gd name="connsiteX24" fmla="*/ 399810 w 419785"/>
                <a:gd name="connsiteY24" fmla="*/ 171455 h 440752"/>
                <a:gd name="connsiteX25" fmla="*/ 396770 w 419785"/>
                <a:gd name="connsiteY25" fmla="*/ 171455 h 440752"/>
                <a:gd name="connsiteX26" fmla="*/ 398146 w 419785"/>
                <a:gd name="connsiteY26" fmla="*/ 169790 h 440752"/>
                <a:gd name="connsiteX27" fmla="*/ 395106 w 419785"/>
                <a:gd name="connsiteY27" fmla="*/ 169790 h 440752"/>
                <a:gd name="connsiteX28" fmla="*/ 396481 w 419785"/>
                <a:gd name="connsiteY28" fmla="*/ 168126 h 440752"/>
                <a:gd name="connsiteX29" fmla="*/ 393441 w 419785"/>
                <a:gd name="connsiteY29" fmla="*/ 168126 h 440752"/>
                <a:gd name="connsiteX30" fmla="*/ 394816 w 419785"/>
                <a:gd name="connsiteY30" fmla="*/ 166461 h 440752"/>
                <a:gd name="connsiteX31" fmla="*/ 391777 w 419785"/>
                <a:gd name="connsiteY31" fmla="*/ 166461 h 440752"/>
                <a:gd name="connsiteX32" fmla="*/ 393152 w 419785"/>
                <a:gd name="connsiteY32" fmla="*/ 164796 h 440752"/>
                <a:gd name="connsiteX33" fmla="*/ 390112 w 419785"/>
                <a:gd name="connsiteY33" fmla="*/ 164796 h 440752"/>
                <a:gd name="connsiteX34" fmla="*/ 391487 w 419785"/>
                <a:gd name="connsiteY34" fmla="*/ 163132 h 440752"/>
                <a:gd name="connsiteX35" fmla="*/ 388447 w 419785"/>
                <a:gd name="connsiteY35" fmla="*/ 163132 h 440752"/>
                <a:gd name="connsiteX36" fmla="*/ 389823 w 419785"/>
                <a:gd name="connsiteY36" fmla="*/ 161467 h 440752"/>
                <a:gd name="connsiteX37" fmla="*/ 386783 w 419785"/>
                <a:gd name="connsiteY37" fmla="*/ 161467 h 440752"/>
                <a:gd name="connsiteX38" fmla="*/ 388158 w 419785"/>
                <a:gd name="connsiteY38" fmla="*/ 159802 h 440752"/>
                <a:gd name="connsiteX39" fmla="*/ 385118 w 419785"/>
                <a:gd name="connsiteY39" fmla="*/ 159802 h 440752"/>
                <a:gd name="connsiteX40" fmla="*/ 386493 w 419785"/>
                <a:gd name="connsiteY40" fmla="*/ 158138 h 440752"/>
                <a:gd name="connsiteX41" fmla="*/ 383454 w 419785"/>
                <a:gd name="connsiteY41" fmla="*/ 158138 h 440752"/>
                <a:gd name="connsiteX42" fmla="*/ 384829 w 419785"/>
                <a:gd name="connsiteY42" fmla="*/ 156473 h 440752"/>
                <a:gd name="connsiteX43" fmla="*/ 381789 w 419785"/>
                <a:gd name="connsiteY43" fmla="*/ 156473 h 440752"/>
                <a:gd name="connsiteX44" fmla="*/ 383164 w 419785"/>
                <a:gd name="connsiteY44" fmla="*/ 154809 h 440752"/>
                <a:gd name="connsiteX45" fmla="*/ 380124 w 419785"/>
                <a:gd name="connsiteY45" fmla="*/ 154809 h 440752"/>
                <a:gd name="connsiteX46" fmla="*/ 381499 w 419785"/>
                <a:gd name="connsiteY46" fmla="*/ 153144 h 440752"/>
                <a:gd name="connsiteX47" fmla="*/ 378460 w 419785"/>
                <a:gd name="connsiteY47" fmla="*/ 153144 h 440752"/>
                <a:gd name="connsiteX48" fmla="*/ 379835 w 419785"/>
                <a:gd name="connsiteY48" fmla="*/ 151479 h 440752"/>
                <a:gd name="connsiteX49" fmla="*/ 376795 w 419785"/>
                <a:gd name="connsiteY49" fmla="*/ 151479 h 440752"/>
                <a:gd name="connsiteX50" fmla="*/ 378170 w 419785"/>
                <a:gd name="connsiteY50" fmla="*/ 149815 h 440752"/>
                <a:gd name="connsiteX51" fmla="*/ 375131 w 419785"/>
                <a:gd name="connsiteY51" fmla="*/ 149815 h 440752"/>
                <a:gd name="connsiteX52" fmla="*/ 376506 w 419785"/>
                <a:gd name="connsiteY52" fmla="*/ 148150 h 440752"/>
                <a:gd name="connsiteX53" fmla="*/ 373466 w 419785"/>
                <a:gd name="connsiteY53" fmla="*/ 148150 h 440752"/>
                <a:gd name="connsiteX54" fmla="*/ 374841 w 419785"/>
                <a:gd name="connsiteY54" fmla="*/ 146486 h 440752"/>
                <a:gd name="connsiteX55" fmla="*/ 371801 w 419785"/>
                <a:gd name="connsiteY55" fmla="*/ 146486 h 440752"/>
                <a:gd name="connsiteX56" fmla="*/ 373176 w 419785"/>
                <a:gd name="connsiteY56" fmla="*/ 144821 h 440752"/>
                <a:gd name="connsiteX57" fmla="*/ 370137 w 419785"/>
                <a:gd name="connsiteY57" fmla="*/ 144821 h 440752"/>
                <a:gd name="connsiteX58" fmla="*/ 371512 w 419785"/>
                <a:gd name="connsiteY58" fmla="*/ 143156 h 440752"/>
                <a:gd name="connsiteX59" fmla="*/ 368472 w 419785"/>
                <a:gd name="connsiteY59" fmla="*/ 143156 h 440752"/>
                <a:gd name="connsiteX60" fmla="*/ 369847 w 419785"/>
                <a:gd name="connsiteY60" fmla="*/ 141492 h 440752"/>
                <a:gd name="connsiteX61" fmla="*/ 366807 w 419785"/>
                <a:gd name="connsiteY61" fmla="*/ 141492 h 440752"/>
                <a:gd name="connsiteX62" fmla="*/ 368183 w 419785"/>
                <a:gd name="connsiteY62" fmla="*/ 139827 h 440752"/>
                <a:gd name="connsiteX63" fmla="*/ 365143 w 419785"/>
                <a:gd name="connsiteY63" fmla="*/ 139827 h 440752"/>
                <a:gd name="connsiteX64" fmla="*/ 366518 w 419785"/>
                <a:gd name="connsiteY64" fmla="*/ 138163 h 440752"/>
                <a:gd name="connsiteX65" fmla="*/ 363478 w 419785"/>
                <a:gd name="connsiteY65" fmla="*/ 138163 h 440752"/>
                <a:gd name="connsiteX66" fmla="*/ 364853 w 419785"/>
                <a:gd name="connsiteY66" fmla="*/ 136498 h 440752"/>
                <a:gd name="connsiteX67" fmla="*/ 361814 w 419785"/>
                <a:gd name="connsiteY67" fmla="*/ 136498 h 440752"/>
                <a:gd name="connsiteX68" fmla="*/ 363189 w 419785"/>
                <a:gd name="connsiteY68" fmla="*/ 134833 h 440752"/>
                <a:gd name="connsiteX69" fmla="*/ 360149 w 419785"/>
                <a:gd name="connsiteY69" fmla="*/ 134833 h 440752"/>
                <a:gd name="connsiteX70" fmla="*/ 361524 w 419785"/>
                <a:gd name="connsiteY70" fmla="*/ 133169 h 440752"/>
                <a:gd name="connsiteX71" fmla="*/ 358484 w 419785"/>
                <a:gd name="connsiteY71" fmla="*/ 133169 h 440752"/>
                <a:gd name="connsiteX72" fmla="*/ 359860 w 419785"/>
                <a:gd name="connsiteY72" fmla="*/ 131504 h 440752"/>
                <a:gd name="connsiteX73" fmla="*/ 356820 w 419785"/>
                <a:gd name="connsiteY73" fmla="*/ 131504 h 440752"/>
                <a:gd name="connsiteX74" fmla="*/ 358195 w 419785"/>
                <a:gd name="connsiteY74" fmla="*/ 129839 h 440752"/>
                <a:gd name="connsiteX75" fmla="*/ 355155 w 419785"/>
                <a:gd name="connsiteY75" fmla="*/ 129839 h 440752"/>
                <a:gd name="connsiteX76" fmla="*/ 356530 w 419785"/>
                <a:gd name="connsiteY76" fmla="*/ 128175 h 440752"/>
                <a:gd name="connsiteX77" fmla="*/ 353491 w 419785"/>
                <a:gd name="connsiteY77" fmla="*/ 128175 h 440752"/>
                <a:gd name="connsiteX78" fmla="*/ 354866 w 419785"/>
                <a:gd name="connsiteY78" fmla="*/ 126510 h 440752"/>
                <a:gd name="connsiteX79" fmla="*/ 351826 w 419785"/>
                <a:gd name="connsiteY79" fmla="*/ 126510 h 440752"/>
                <a:gd name="connsiteX80" fmla="*/ 353201 w 419785"/>
                <a:gd name="connsiteY80" fmla="*/ 124846 h 440752"/>
                <a:gd name="connsiteX81" fmla="*/ 350161 w 419785"/>
                <a:gd name="connsiteY81" fmla="*/ 124846 h 440752"/>
                <a:gd name="connsiteX82" fmla="*/ 351537 w 419785"/>
                <a:gd name="connsiteY82" fmla="*/ 123181 h 440752"/>
                <a:gd name="connsiteX83" fmla="*/ 348497 w 419785"/>
                <a:gd name="connsiteY83" fmla="*/ 123181 h 440752"/>
                <a:gd name="connsiteX84" fmla="*/ 349872 w 419785"/>
                <a:gd name="connsiteY84" fmla="*/ 121516 h 440752"/>
                <a:gd name="connsiteX85" fmla="*/ 346832 w 419785"/>
                <a:gd name="connsiteY85" fmla="*/ 121516 h 440752"/>
                <a:gd name="connsiteX86" fmla="*/ 348207 w 419785"/>
                <a:gd name="connsiteY86" fmla="*/ 119852 h 440752"/>
                <a:gd name="connsiteX87" fmla="*/ 345168 w 419785"/>
                <a:gd name="connsiteY87" fmla="*/ 119852 h 440752"/>
                <a:gd name="connsiteX88" fmla="*/ 346543 w 419785"/>
                <a:gd name="connsiteY88" fmla="*/ 118187 h 440752"/>
                <a:gd name="connsiteX89" fmla="*/ 343503 w 419785"/>
                <a:gd name="connsiteY89" fmla="*/ 118187 h 440752"/>
                <a:gd name="connsiteX90" fmla="*/ 344878 w 419785"/>
                <a:gd name="connsiteY90" fmla="*/ 116523 h 440752"/>
                <a:gd name="connsiteX91" fmla="*/ 341838 w 419785"/>
                <a:gd name="connsiteY91" fmla="*/ 116523 h 440752"/>
                <a:gd name="connsiteX92" fmla="*/ 343213 w 419785"/>
                <a:gd name="connsiteY92" fmla="*/ 114858 h 440752"/>
                <a:gd name="connsiteX93" fmla="*/ 340174 w 419785"/>
                <a:gd name="connsiteY93" fmla="*/ 114858 h 440752"/>
                <a:gd name="connsiteX94" fmla="*/ 341549 w 419785"/>
                <a:gd name="connsiteY94" fmla="*/ 113193 h 440752"/>
                <a:gd name="connsiteX95" fmla="*/ 338509 w 419785"/>
                <a:gd name="connsiteY95" fmla="*/ 113193 h 440752"/>
                <a:gd name="connsiteX96" fmla="*/ 339884 w 419785"/>
                <a:gd name="connsiteY96" fmla="*/ 111529 h 440752"/>
                <a:gd name="connsiteX97" fmla="*/ 336845 w 419785"/>
                <a:gd name="connsiteY97" fmla="*/ 111529 h 440752"/>
                <a:gd name="connsiteX98" fmla="*/ 338220 w 419785"/>
                <a:gd name="connsiteY98" fmla="*/ 109864 h 440752"/>
                <a:gd name="connsiteX99" fmla="*/ 335180 w 419785"/>
                <a:gd name="connsiteY99" fmla="*/ 109864 h 440752"/>
                <a:gd name="connsiteX100" fmla="*/ 336555 w 419785"/>
                <a:gd name="connsiteY100" fmla="*/ 108200 h 440752"/>
                <a:gd name="connsiteX101" fmla="*/ 333515 w 419785"/>
                <a:gd name="connsiteY101" fmla="*/ 108200 h 440752"/>
                <a:gd name="connsiteX102" fmla="*/ 334890 w 419785"/>
                <a:gd name="connsiteY102" fmla="*/ 106535 h 440752"/>
                <a:gd name="connsiteX103" fmla="*/ 331851 w 419785"/>
                <a:gd name="connsiteY103" fmla="*/ 106535 h 440752"/>
                <a:gd name="connsiteX104" fmla="*/ 333226 w 419785"/>
                <a:gd name="connsiteY104" fmla="*/ 104870 h 440752"/>
                <a:gd name="connsiteX105" fmla="*/ 330186 w 419785"/>
                <a:gd name="connsiteY105" fmla="*/ 104870 h 440752"/>
                <a:gd name="connsiteX106" fmla="*/ 331561 w 419785"/>
                <a:gd name="connsiteY106" fmla="*/ 103206 h 440752"/>
                <a:gd name="connsiteX107" fmla="*/ 328521 w 419785"/>
                <a:gd name="connsiteY107" fmla="*/ 103206 h 440752"/>
                <a:gd name="connsiteX108" fmla="*/ 329897 w 419785"/>
                <a:gd name="connsiteY108" fmla="*/ 101541 h 440752"/>
                <a:gd name="connsiteX109" fmla="*/ 326857 w 419785"/>
                <a:gd name="connsiteY109" fmla="*/ 101541 h 440752"/>
                <a:gd name="connsiteX110" fmla="*/ 328232 w 419785"/>
                <a:gd name="connsiteY110" fmla="*/ 99877 h 440752"/>
                <a:gd name="connsiteX111" fmla="*/ 325192 w 419785"/>
                <a:gd name="connsiteY111" fmla="*/ 99877 h 440752"/>
                <a:gd name="connsiteX112" fmla="*/ 326567 w 419785"/>
                <a:gd name="connsiteY112" fmla="*/ 98212 h 440752"/>
                <a:gd name="connsiteX113" fmla="*/ 323528 w 419785"/>
                <a:gd name="connsiteY113" fmla="*/ 98212 h 440752"/>
                <a:gd name="connsiteX114" fmla="*/ 324903 w 419785"/>
                <a:gd name="connsiteY114" fmla="*/ 96547 h 440752"/>
                <a:gd name="connsiteX115" fmla="*/ 321863 w 419785"/>
                <a:gd name="connsiteY115" fmla="*/ 96547 h 440752"/>
                <a:gd name="connsiteX116" fmla="*/ 323238 w 419785"/>
                <a:gd name="connsiteY116" fmla="*/ 94883 h 440752"/>
                <a:gd name="connsiteX117" fmla="*/ 320198 w 419785"/>
                <a:gd name="connsiteY117" fmla="*/ 94883 h 440752"/>
                <a:gd name="connsiteX118" fmla="*/ 321574 w 419785"/>
                <a:gd name="connsiteY118" fmla="*/ 93218 h 440752"/>
                <a:gd name="connsiteX119" fmla="*/ 318534 w 419785"/>
                <a:gd name="connsiteY119" fmla="*/ 93218 h 440752"/>
                <a:gd name="connsiteX120" fmla="*/ 319909 w 419785"/>
                <a:gd name="connsiteY120" fmla="*/ 91553 h 440752"/>
                <a:gd name="connsiteX121" fmla="*/ 316869 w 419785"/>
                <a:gd name="connsiteY121" fmla="*/ 91553 h 440752"/>
                <a:gd name="connsiteX122" fmla="*/ 318244 w 419785"/>
                <a:gd name="connsiteY122" fmla="*/ 89889 h 440752"/>
                <a:gd name="connsiteX123" fmla="*/ 315205 w 419785"/>
                <a:gd name="connsiteY123" fmla="*/ 89889 h 440752"/>
                <a:gd name="connsiteX124" fmla="*/ 316580 w 419785"/>
                <a:gd name="connsiteY124" fmla="*/ 88224 h 440752"/>
                <a:gd name="connsiteX125" fmla="*/ 313540 w 419785"/>
                <a:gd name="connsiteY125" fmla="*/ 88224 h 440752"/>
                <a:gd name="connsiteX126" fmla="*/ 314915 w 419785"/>
                <a:gd name="connsiteY126" fmla="*/ 86560 h 440752"/>
                <a:gd name="connsiteX127" fmla="*/ 311875 w 419785"/>
                <a:gd name="connsiteY127" fmla="*/ 86560 h 440752"/>
                <a:gd name="connsiteX128" fmla="*/ 313250 w 419785"/>
                <a:gd name="connsiteY128" fmla="*/ 84895 h 440752"/>
                <a:gd name="connsiteX129" fmla="*/ 310211 w 419785"/>
                <a:gd name="connsiteY129" fmla="*/ 84895 h 440752"/>
                <a:gd name="connsiteX130" fmla="*/ 311586 w 419785"/>
                <a:gd name="connsiteY130" fmla="*/ 83230 h 440752"/>
                <a:gd name="connsiteX131" fmla="*/ 308546 w 419785"/>
                <a:gd name="connsiteY131" fmla="*/ 83230 h 440752"/>
                <a:gd name="connsiteX132" fmla="*/ 309921 w 419785"/>
                <a:gd name="connsiteY132" fmla="*/ 81566 h 440752"/>
                <a:gd name="connsiteX133" fmla="*/ 306882 w 419785"/>
                <a:gd name="connsiteY133" fmla="*/ 81566 h 440752"/>
                <a:gd name="connsiteX134" fmla="*/ 308257 w 419785"/>
                <a:gd name="connsiteY134" fmla="*/ 79901 h 440752"/>
                <a:gd name="connsiteX135" fmla="*/ 305217 w 419785"/>
                <a:gd name="connsiteY135" fmla="*/ 79901 h 440752"/>
                <a:gd name="connsiteX136" fmla="*/ 306592 w 419785"/>
                <a:gd name="connsiteY136" fmla="*/ 78237 h 440752"/>
                <a:gd name="connsiteX137" fmla="*/ 303552 w 419785"/>
                <a:gd name="connsiteY137" fmla="*/ 78237 h 440752"/>
                <a:gd name="connsiteX138" fmla="*/ 304927 w 419785"/>
                <a:gd name="connsiteY138" fmla="*/ 76572 h 440752"/>
                <a:gd name="connsiteX139" fmla="*/ 301888 w 419785"/>
                <a:gd name="connsiteY139" fmla="*/ 76572 h 440752"/>
                <a:gd name="connsiteX140" fmla="*/ 303263 w 419785"/>
                <a:gd name="connsiteY140" fmla="*/ 74907 h 440752"/>
                <a:gd name="connsiteX141" fmla="*/ 300223 w 419785"/>
                <a:gd name="connsiteY141" fmla="*/ 74907 h 440752"/>
                <a:gd name="connsiteX142" fmla="*/ 301598 w 419785"/>
                <a:gd name="connsiteY142" fmla="*/ 73243 h 440752"/>
                <a:gd name="connsiteX143" fmla="*/ 298559 w 419785"/>
                <a:gd name="connsiteY143" fmla="*/ 73243 h 440752"/>
                <a:gd name="connsiteX144" fmla="*/ 299934 w 419785"/>
                <a:gd name="connsiteY144" fmla="*/ 71578 h 440752"/>
                <a:gd name="connsiteX145" fmla="*/ 296894 w 419785"/>
                <a:gd name="connsiteY145" fmla="*/ 71578 h 440752"/>
                <a:gd name="connsiteX146" fmla="*/ 298269 w 419785"/>
                <a:gd name="connsiteY146" fmla="*/ 69914 h 440752"/>
                <a:gd name="connsiteX147" fmla="*/ 295229 w 419785"/>
                <a:gd name="connsiteY147" fmla="*/ 69914 h 440752"/>
                <a:gd name="connsiteX148" fmla="*/ 296604 w 419785"/>
                <a:gd name="connsiteY148" fmla="*/ 68249 h 440752"/>
                <a:gd name="connsiteX149" fmla="*/ 293565 w 419785"/>
                <a:gd name="connsiteY149" fmla="*/ 68249 h 440752"/>
                <a:gd name="connsiteX150" fmla="*/ 294940 w 419785"/>
                <a:gd name="connsiteY150" fmla="*/ 66584 h 440752"/>
                <a:gd name="connsiteX151" fmla="*/ 291900 w 419785"/>
                <a:gd name="connsiteY151" fmla="*/ 66584 h 440752"/>
                <a:gd name="connsiteX152" fmla="*/ 293275 w 419785"/>
                <a:gd name="connsiteY152" fmla="*/ 64920 h 440752"/>
                <a:gd name="connsiteX153" fmla="*/ 290235 w 419785"/>
                <a:gd name="connsiteY153" fmla="*/ 64920 h 440752"/>
                <a:gd name="connsiteX154" fmla="*/ 291611 w 419785"/>
                <a:gd name="connsiteY154" fmla="*/ 63255 h 440752"/>
                <a:gd name="connsiteX155" fmla="*/ 288571 w 419785"/>
                <a:gd name="connsiteY155" fmla="*/ 63255 h 440752"/>
                <a:gd name="connsiteX156" fmla="*/ 289946 w 419785"/>
                <a:gd name="connsiteY156" fmla="*/ 61591 h 440752"/>
                <a:gd name="connsiteX157" fmla="*/ 286906 w 419785"/>
                <a:gd name="connsiteY157" fmla="*/ 61591 h 440752"/>
                <a:gd name="connsiteX158" fmla="*/ 288281 w 419785"/>
                <a:gd name="connsiteY158" fmla="*/ 59926 h 440752"/>
                <a:gd name="connsiteX159" fmla="*/ 285242 w 419785"/>
                <a:gd name="connsiteY159" fmla="*/ 59926 h 440752"/>
                <a:gd name="connsiteX160" fmla="*/ 286617 w 419785"/>
                <a:gd name="connsiteY160" fmla="*/ 58261 h 440752"/>
                <a:gd name="connsiteX161" fmla="*/ 283577 w 419785"/>
                <a:gd name="connsiteY161" fmla="*/ 58261 h 440752"/>
                <a:gd name="connsiteX162" fmla="*/ 284952 w 419785"/>
                <a:gd name="connsiteY162" fmla="*/ 56597 h 440752"/>
                <a:gd name="connsiteX163" fmla="*/ 281912 w 419785"/>
                <a:gd name="connsiteY163" fmla="*/ 56597 h 440752"/>
                <a:gd name="connsiteX164" fmla="*/ 283288 w 419785"/>
                <a:gd name="connsiteY164" fmla="*/ 54932 h 440752"/>
                <a:gd name="connsiteX165" fmla="*/ 280248 w 419785"/>
                <a:gd name="connsiteY165" fmla="*/ 54932 h 440752"/>
                <a:gd name="connsiteX166" fmla="*/ 281623 w 419785"/>
                <a:gd name="connsiteY166" fmla="*/ 53267 h 440752"/>
                <a:gd name="connsiteX167" fmla="*/ 278583 w 419785"/>
                <a:gd name="connsiteY167" fmla="*/ 53267 h 440752"/>
                <a:gd name="connsiteX168" fmla="*/ 279958 w 419785"/>
                <a:gd name="connsiteY168" fmla="*/ 51603 h 440752"/>
                <a:gd name="connsiteX169" fmla="*/ 276919 w 419785"/>
                <a:gd name="connsiteY169" fmla="*/ 51603 h 440752"/>
                <a:gd name="connsiteX170" fmla="*/ 278294 w 419785"/>
                <a:gd name="connsiteY170" fmla="*/ 49938 h 440752"/>
                <a:gd name="connsiteX171" fmla="*/ 275254 w 419785"/>
                <a:gd name="connsiteY171" fmla="*/ 49938 h 440752"/>
                <a:gd name="connsiteX172" fmla="*/ 276629 w 419785"/>
                <a:gd name="connsiteY172" fmla="*/ 48274 h 440752"/>
                <a:gd name="connsiteX173" fmla="*/ 273589 w 419785"/>
                <a:gd name="connsiteY173" fmla="*/ 48274 h 440752"/>
                <a:gd name="connsiteX174" fmla="*/ 274964 w 419785"/>
                <a:gd name="connsiteY174" fmla="*/ 46609 h 440752"/>
                <a:gd name="connsiteX175" fmla="*/ 271925 w 419785"/>
                <a:gd name="connsiteY175" fmla="*/ 46609 h 440752"/>
                <a:gd name="connsiteX176" fmla="*/ 273300 w 419785"/>
                <a:gd name="connsiteY176" fmla="*/ 44944 h 440752"/>
                <a:gd name="connsiteX177" fmla="*/ 270260 w 419785"/>
                <a:gd name="connsiteY177" fmla="*/ 44944 h 440752"/>
                <a:gd name="connsiteX178" fmla="*/ 271635 w 419785"/>
                <a:gd name="connsiteY178" fmla="*/ 43280 h 440752"/>
                <a:gd name="connsiteX179" fmla="*/ 268596 w 419785"/>
                <a:gd name="connsiteY179" fmla="*/ 43280 h 440752"/>
                <a:gd name="connsiteX180" fmla="*/ 269971 w 419785"/>
                <a:gd name="connsiteY180" fmla="*/ 41615 h 440752"/>
                <a:gd name="connsiteX181" fmla="*/ 266931 w 419785"/>
                <a:gd name="connsiteY181" fmla="*/ 41615 h 440752"/>
                <a:gd name="connsiteX182" fmla="*/ 268306 w 419785"/>
                <a:gd name="connsiteY182" fmla="*/ 39951 h 440752"/>
                <a:gd name="connsiteX183" fmla="*/ 265266 w 419785"/>
                <a:gd name="connsiteY183" fmla="*/ 39951 h 440752"/>
                <a:gd name="connsiteX184" fmla="*/ 266641 w 419785"/>
                <a:gd name="connsiteY184" fmla="*/ 38286 h 440752"/>
                <a:gd name="connsiteX185" fmla="*/ 263602 w 419785"/>
                <a:gd name="connsiteY185" fmla="*/ 38286 h 440752"/>
                <a:gd name="connsiteX186" fmla="*/ 264977 w 419785"/>
                <a:gd name="connsiteY186" fmla="*/ 36621 h 440752"/>
                <a:gd name="connsiteX187" fmla="*/ 261937 w 419785"/>
                <a:gd name="connsiteY187" fmla="*/ 36621 h 440752"/>
                <a:gd name="connsiteX188" fmla="*/ 263312 w 419785"/>
                <a:gd name="connsiteY188" fmla="*/ 34957 h 440752"/>
                <a:gd name="connsiteX189" fmla="*/ 260272 w 419785"/>
                <a:gd name="connsiteY189" fmla="*/ 34957 h 440752"/>
                <a:gd name="connsiteX190" fmla="*/ 261648 w 419785"/>
                <a:gd name="connsiteY190" fmla="*/ 33292 h 440752"/>
                <a:gd name="connsiteX191" fmla="*/ 258608 w 419785"/>
                <a:gd name="connsiteY191" fmla="*/ 33292 h 440752"/>
                <a:gd name="connsiteX192" fmla="*/ 259983 w 419785"/>
                <a:gd name="connsiteY192" fmla="*/ 31628 h 440752"/>
                <a:gd name="connsiteX193" fmla="*/ 256943 w 419785"/>
                <a:gd name="connsiteY193" fmla="*/ 31628 h 440752"/>
                <a:gd name="connsiteX194" fmla="*/ 258318 w 419785"/>
                <a:gd name="connsiteY194" fmla="*/ 29963 h 440752"/>
                <a:gd name="connsiteX195" fmla="*/ 255279 w 419785"/>
                <a:gd name="connsiteY195" fmla="*/ 29963 h 440752"/>
                <a:gd name="connsiteX196" fmla="*/ 256654 w 419785"/>
                <a:gd name="connsiteY196" fmla="*/ 28298 h 440752"/>
                <a:gd name="connsiteX197" fmla="*/ 253614 w 419785"/>
                <a:gd name="connsiteY197" fmla="*/ 28298 h 440752"/>
                <a:gd name="connsiteX198" fmla="*/ 254989 w 419785"/>
                <a:gd name="connsiteY198" fmla="*/ 26634 h 440752"/>
                <a:gd name="connsiteX199" fmla="*/ 251949 w 419785"/>
                <a:gd name="connsiteY199" fmla="*/ 26634 h 440752"/>
                <a:gd name="connsiteX200" fmla="*/ 253325 w 419785"/>
                <a:gd name="connsiteY200" fmla="*/ 24969 h 440752"/>
                <a:gd name="connsiteX201" fmla="*/ 250285 w 419785"/>
                <a:gd name="connsiteY201" fmla="*/ 24969 h 440752"/>
                <a:gd name="connsiteX202" fmla="*/ 251660 w 419785"/>
                <a:gd name="connsiteY202" fmla="*/ 23304 h 440752"/>
                <a:gd name="connsiteX203" fmla="*/ 248620 w 419785"/>
                <a:gd name="connsiteY203" fmla="*/ 23304 h 440752"/>
                <a:gd name="connsiteX204" fmla="*/ 249995 w 419785"/>
                <a:gd name="connsiteY204" fmla="*/ 21640 h 440752"/>
                <a:gd name="connsiteX205" fmla="*/ 246956 w 419785"/>
                <a:gd name="connsiteY205" fmla="*/ 21640 h 440752"/>
                <a:gd name="connsiteX206" fmla="*/ 248331 w 419785"/>
                <a:gd name="connsiteY206" fmla="*/ 19975 h 440752"/>
                <a:gd name="connsiteX207" fmla="*/ 245291 w 419785"/>
                <a:gd name="connsiteY207" fmla="*/ 19975 h 440752"/>
                <a:gd name="connsiteX208" fmla="*/ 246666 w 419785"/>
                <a:gd name="connsiteY208" fmla="*/ 18311 h 440752"/>
                <a:gd name="connsiteX209" fmla="*/ 243626 w 419785"/>
                <a:gd name="connsiteY209" fmla="*/ 18311 h 440752"/>
                <a:gd name="connsiteX210" fmla="*/ 245002 w 419785"/>
                <a:gd name="connsiteY210" fmla="*/ 16646 h 440752"/>
                <a:gd name="connsiteX211" fmla="*/ 241962 w 419785"/>
                <a:gd name="connsiteY211" fmla="*/ 16646 h 440752"/>
                <a:gd name="connsiteX212" fmla="*/ 243337 w 419785"/>
                <a:gd name="connsiteY212" fmla="*/ 14981 h 440752"/>
                <a:gd name="connsiteX213" fmla="*/ 240297 w 419785"/>
                <a:gd name="connsiteY213" fmla="*/ 14981 h 440752"/>
                <a:gd name="connsiteX214" fmla="*/ 241672 w 419785"/>
                <a:gd name="connsiteY214" fmla="*/ 13317 h 440752"/>
                <a:gd name="connsiteX215" fmla="*/ 238633 w 419785"/>
                <a:gd name="connsiteY215" fmla="*/ 13317 h 440752"/>
                <a:gd name="connsiteX216" fmla="*/ 240008 w 419785"/>
                <a:gd name="connsiteY216" fmla="*/ 11652 h 440752"/>
                <a:gd name="connsiteX217" fmla="*/ 236968 w 419785"/>
                <a:gd name="connsiteY217" fmla="*/ 11652 h 440752"/>
                <a:gd name="connsiteX218" fmla="*/ 238343 w 419785"/>
                <a:gd name="connsiteY218" fmla="*/ 9988 h 440752"/>
                <a:gd name="connsiteX219" fmla="*/ 235303 w 419785"/>
                <a:gd name="connsiteY219" fmla="*/ 9988 h 440752"/>
                <a:gd name="connsiteX220" fmla="*/ 236678 w 419785"/>
                <a:gd name="connsiteY220" fmla="*/ 8323 h 440752"/>
                <a:gd name="connsiteX221" fmla="*/ 233639 w 419785"/>
                <a:gd name="connsiteY221" fmla="*/ 8323 h 440752"/>
                <a:gd name="connsiteX222" fmla="*/ 235014 w 419785"/>
                <a:gd name="connsiteY222" fmla="*/ 6658 h 440752"/>
                <a:gd name="connsiteX223" fmla="*/ 231974 w 419785"/>
                <a:gd name="connsiteY223" fmla="*/ 6658 h 440752"/>
                <a:gd name="connsiteX224" fmla="*/ 233349 w 419785"/>
                <a:gd name="connsiteY224" fmla="*/ 4994 h 440752"/>
                <a:gd name="connsiteX225" fmla="*/ 230310 w 419785"/>
                <a:gd name="connsiteY225" fmla="*/ 4994 h 440752"/>
                <a:gd name="connsiteX226" fmla="*/ 231685 w 419785"/>
                <a:gd name="connsiteY226" fmla="*/ 3329 h 440752"/>
                <a:gd name="connsiteX227" fmla="*/ 228645 w 419785"/>
                <a:gd name="connsiteY227" fmla="*/ 3329 h 440752"/>
                <a:gd name="connsiteX228" fmla="*/ 230020 w 419785"/>
                <a:gd name="connsiteY228" fmla="*/ 1665 h 440752"/>
                <a:gd name="connsiteX229" fmla="*/ 226980 w 419785"/>
                <a:gd name="connsiteY229" fmla="*/ 1665 h 440752"/>
                <a:gd name="connsiteX230" fmla="*/ 228355 w 419785"/>
                <a:gd name="connsiteY230" fmla="*/ 0 h 440752"/>
                <a:gd name="connsiteX231" fmla="*/ 100217 w 419785"/>
                <a:gd name="connsiteY231" fmla="*/ 0 h 440752"/>
                <a:gd name="connsiteX232" fmla="*/ 39430 w 419785"/>
                <a:gd name="connsiteY232" fmla="*/ 80495 h 440752"/>
                <a:gd name="connsiteX233" fmla="*/ 0 w 419785"/>
                <a:gd name="connsiteY233" fmla="*/ 183990 h 440752"/>
                <a:gd name="connsiteX234" fmla="*/ 32055 w 419785"/>
                <a:gd name="connsiteY234" fmla="*/ 264463 h 440752"/>
                <a:gd name="connsiteX235" fmla="*/ 33719 w 419785"/>
                <a:gd name="connsiteY235" fmla="*/ 266127 h 440752"/>
                <a:gd name="connsiteX236" fmla="*/ 35384 w 419785"/>
                <a:gd name="connsiteY236" fmla="*/ 267792 h 440752"/>
                <a:gd name="connsiteX237" fmla="*/ 37048 w 419785"/>
                <a:gd name="connsiteY237" fmla="*/ 269457 h 440752"/>
                <a:gd name="connsiteX238" fmla="*/ 38713 w 419785"/>
                <a:gd name="connsiteY238" fmla="*/ 271121 h 440752"/>
                <a:gd name="connsiteX239" fmla="*/ 40378 w 419785"/>
                <a:gd name="connsiteY239" fmla="*/ 272786 h 440752"/>
                <a:gd name="connsiteX240" fmla="*/ 42042 w 419785"/>
                <a:gd name="connsiteY240" fmla="*/ 274451 h 440752"/>
                <a:gd name="connsiteX241" fmla="*/ 43707 w 419785"/>
                <a:gd name="connsiteY241" fmla="*/ 276115 h 440752"/>
                <a:gd name="connsiteX242" fmla="*/ 45371 w 419785"/>
                <a:gd name="connsiteY242" fmla="*/ 277780 h 440752"/>
                <a:gd name="connsiteX243" fmla="*/ 47036 w 419785"/>
                <a:gd name="connsiteY243" fmla="*/ 279444 h 440752"/>
                <a:gd name="connsiteX244" fmla="*/ 48701 w 419785"/>
                <a:gd name="connsiteY244" fmla="*/ 281109 h 440752"/>
                <a:gd name="connsiteX245" fmla="*/ 50365 w 419785"/>
                <a:gd name="connsiteY245" fmla="*/ 282774 h 440752"/>
                <a:gd name="connsiteX246" fmla="*/ 52030 w 419785"/>
                <a:gd name="connsiteY246" fmla="*/ 284438 h 440752"/>
                <a:gd name="connsiteX247" fmla="*/ 53695 w 419785"/>
                <a:gd name="connsiteY247" fmla="*/ 286103 h 440752"/>
                <a:gd name="connsiteX248" fmla="*/ 55359 w 419785"/>
                <a:gd name="connsiteY248" fmla="*/ 287767 h 440752"/>
                <a:gd name="connsiteX249" fmla="*/ 57024 w 419785"/>
                <a:gd name="connsiteY249" fmla="*/ 289432 h 440752"/>
                <a:gd name="connsiteX250" fmla="*/ 58688 w 419785"/>
                <a:gd name="connsiteY250" fmla="*/ 291097 h 440752"/>
                <a:gd name="connsiteX251" fmla="*/ 60353 w 419785"/>
                <a:gd name="connsiteY251" fmla="*/ 292761 h 440752"/>
                <a:gd name="connsiteX252" fmla="*/ 62018 w 419785"/>
                <a:gd name="connsiteY252" fmla="*/ 294426 h 440752"/>
                <a:gd name="connsiteX253" fmla="*/ 63682 w 419785"/>
                <a:gd name="connsiteY253" fmla="*/ 296090 h 440752"/>
                <a:gd name="connsiteX254" fmla="*/ 65347 w 419785"/>
                <a:gd name="connsiteY254" fmla="*/ 297755 h 440752"/>
                <a:gd name="connsiteX255" fmla="*/ 67011 w 419785"/>
                <a:gd name="connsiteY255" fmla="*/ 299420 h 440752"/>
                <a:gd name="connsiteX256" fmla="*/ 68676 w 419785"/>
                <a:gd name="connsiteY256" fmla="*/ 301084 h 440752"/>
                <a:gd name="connsiteX257" fmla="*/ 70341 w 419785"/>
                <a:gd name="connsiteY257" fmla="*/ 302749 h 440752"/>
                <a:gd name="connsiteX258" fmla="*/ 72005 w 419785"/>
                <a:gd name="connsiteY258" fmla="*/ 304413 h 440752"/>
                <a:gd name="connsiteX259" fmla="*/ 73670 w 419785"/>
                <a:gd name="connsiteY259" fmla="*/ 306078 h 440752"/>
                <a:gd name="connsiteX260" fmla="*/ 75334 w 419785"/>
                <a:gd name="connsiteY260" fmla="*/ 307743 h 440752"/>
                <a:gd name="connsiteX261" fmla="*/ 76999 w 419785"/>
                <a:gd name="connsiteY261" fmla="*/ 309407 h 440752"/>
                <a:gd name="connsiteX262" fmla="*/ 78664 w 419785"/>
                <a:gd name="connsiteY262" fmla="*/ 311072 h 440752"/>
                <a:gd name="connsiteX263" fmla="*/ 80328 w 419785"/>
                <a:gd name="connsiteY263" fmla="*/ 312737 h 440752"/>
                <a:gd name="connsiteX264" fmla="*/ 81993 w 419785"/>
                <a:gd name="connsiteY264" fmla="*/ 314401 h 440752"/>
                <a:gd name="connsiteX265" fmla="*/ 83657 w 419785"/>
                <a:gd name="connsiteY265" fmla="*/ 316066 h 440752"/>
                <a:gd name="connsiteX266" fmla="*/ 85322 w 419785"/>
                <a:gd name="connsiteY266" fmla="*/ 317730 h 440752"/>
                <a:gd name="connsiteX267" fmla="*/ 86987 w 419785"/>
                <a:gd name="connsiteY267" fmla="*/ 319395 h 440752"/>
                <a:gd name="connsiteX268" fmla="*/ 88651 w 419785"/>
                <a:gd name="connsiteY268" fmla="*/ 321060 h 440752"/>
                <a:gd name="connsiteX269" fmla="*/ 90316 w 419785"/>
                <a:gd name="connsiteY269" fmla="*/ 322724 h 440752"/>
                <a:gd name="connsiteX270" fmla="*/ 91981 w 419785"/>
                <a:gd name="connsiteY270" fmla="*/ 324389 h 440752"/>
                <a:gd name="connsiteX271" fmla="*/ 93645 w 419785"/>
                <a:gd name="connsiteY271" fmla="*/ 326053 h 440752"/>
                <a:gd name="connsiteX272" fmla="*/ 95310 w 419785"/>
                <a:gd name="connsiteY272" fmla="*/ 327718 h 440752"/>
                <a:gd name="connsiteX273" fmla="*/ 96974 w 419785"/>
                <a:gd name="connsiteY273" fmla="*/ 329383 h 440752"/>
                <a:gd name="connsiteX274" fmla="*/ 98639 w 419785"/>
                <a:gd name="connsiteY274" fmla="*/ 331047 h 440752"/>
                <a:gd name="connsiteX275" fmla="*/ 100304 w 419785"/>
                <a:gd name="connsiteY275" fmla="*/ 332712 h 440752"/>
                <a:gd name="connsiteX276" fmla="*/ 101968 w 419785"/>
                <a:gd name="connsiteY276" fmla="*/ 334376 h 440752"/>
                <a:gd name="connsiteX277" fmla="*/ 103633 w 419785"/>
                <a:gd name="connsiteY277" fmla="*/ 336041 h 440752"/>
                <a:gd name="connsiteX278" fmla="*/ 105297 w 419785"/>
                <a:gd name="connsiteY278" fmla="*/ 337706 h 440752"/>
                <a:gd name="connsiteX279" fmla="*/ 106962 w 419785"/>
                <a:gd name="connsiteY279" fmla="*/ 339370 h 440752"/>
                <a:gd name="connsiteX280" fmla="*/ 108627 w 419785"/>
                <a:gd name="connsiteY280" fmla="*/ 341035 h 440752"/>
                <a:gd name="connsiteX281" fmla="*/ 110291 w 419785"/>
                <a:gd name="connsiteY281" fmla="*/ 342700 h 440752"/>
                <a:gd name="connsiteX282" fmla="*/ 111956 w 419785"/>
                <a:gd name="connsiteY282" fmla="*/ 344364 h 440752"/>
                <a:gd name="connsiteX283" fmla="*/ 113620 w 419785"/>
                <a:gd name="connsiteY283" fmla="*/ 346029 h 440752"/>
                <a:gd name="connsiteX284" fmla="*/ 115285 w 419785"/>
                <a:gd name="connsiteY284" fmla="*/ 347693 h 440752"/>
                <a:gd name="connsiteX285" fmla="*/ 116950 w 419785"/>
                <a:gd name="connsiteY285" fmla="*/ 349358 h 440752"/>
                <a:gd name="connsiteX286" fmla="*/ 118614 w 419785"/>
                <a:gd name="connsiteY286" fmla="*/ 351023 h 440752"/>
                <a:gd name="connsiteX287" fmla="*/ 120279 w 419785"/>
                <a:gd name="connsiteY287" fmla="*/ 352687 h 440752"/>
                <a:gd name="connsiteX288" fmla="*/ 121943 w 419785"/>
                <a:gd name="connsiteY288" fmla="*/ 354352 h 440752"/>
                <a:gd name="connsiteX289" fmla="*/ 123608 w 419785"/>
                <a:gd name="connsiteY289" fmla="*/ 356016 h 440752"/>
                <a:gd name="connsiteX290" fmla="*/ 125273 w 419785"/>
                <a:gd name="connsiteY290" fmla="*/ 357681 h 440752"/>
                <a:gd name="connsiteX291" fmla="*/ 126937 w 419785"/>
                <a:gd name="connsiteY291" fmla="*/ 359346 h 440752"/>
                <a:gd name="connsiteX292" fmla="*/ 128602 w 419785"/>
                <a:gd name="connsiteY292" fmla="*/ 361010 h 440752"/>
                <a:gd name="connsiteX293" fmla="*/ 130267 w 419785"/>
                <a:gd name="connsiteY293" fmla="*/ 362675 h 440752"/>
                <a:gd name="connsiteX294" fmla="*/ 131931 w 419785"/>
                <a:gd name="connsiteY294" fmla="*/ 364339 h 440752"/>
                <a:gd name="connsiteX295" fmla="*/ 133596 w 419785"/>
                <a:gd name="connsiteY295" fmla="*/ 366004 h 440752"/>
                <a:gd name="connsiteX296" fmla="*/ 135260 w 419785"/>
                <a:gd name="connsiteY296" fmla="*/ 367669 h 440752"/>
                <a:gd name="connsiteX297" fmla="*/ 136925 w 419785"/>
                <a:gd name="connsiteY297" fmla="*/ 369333 h 440752"/>
                <a:gd name="connsiteX298" fmla="*/ 138590 w 419785"/>
                <a:gd name="connsiteY298" fmla="*/ 370998 h 440752"/>
                <a:gd name="connsiteX299" fmla="*/ 140254 w 419785"/>
                <a:gd name="connsiteY299" fmla="*/ 372662 h 440752"/>
                <a:gd name="connsiteX300" fmla="*/ 141919 w 419785"/>
                <a:gd name="connsiteY300" fmla="*/ 374327 h 440752"/>
                <a:gd name="connsiteX301" fmla="*/ 143583 w 419785"/>
                <a:gd name="connsiteY301" fmla="*/ 375992 h 440752"/>
                <a:gd name="connsiteX302" fmla="*/ 145248 w 419785"/>
                <a:gd name="connsiteY302" fmla="*/ 377656 h 440752"/>
                <a:gd name="connsiteX303" fmla="*/ 146913 w 419785"/>
                <a:gd name="connsiteY303" fmla="*/ 379321 h 440752"/>
                <a:gd name="connsiteX304" fmla="*/ 148577 w 419785"/>
                <a:gd name="connsiteY304" fmla="*/ 380986 h 440752"/>
                <a:gd name="connsiteX305" fmla="*/ 150242 w 419785"/>
                <a:gd name="connsiteY305" fmla="*/ 382650 h 440752"/>
                <a:gd name="connsiteX306" fmla="*/ 151906 w 419785"/>
                <a:gd name="connsiteY306" fmla="*/ 384315 h 440752"/>
                <a:gd name="connsiteX307" fmla="*/ 153571 w 419785"/>
                <a:gd name="connsiteY307" fmla="*/ 385979 h 440752"/>
                <a:gd name="connsiteX308" fmla="*/ 155236 w 419785"/>
                <a:gd name="connsiteY308" fmla="*/ 387644 h 440752"/>
                <a:gd name="connsiteX309" fmla="*/ 156900 w 419785"/>
                <a:gd name="connsiteY309" fmla="*/ 389309 h 440752"/>
                <a:gd name="connsiteX310" fmla="*/ 158565 w 419785"/>
                <a:gd name="connsiteY310" fmla="*/ 390973 h 440752"/>
                <a:gd name="connsiteX311" fmla="*/ 160229 w 419785"/>
                <a:gd name="connsiteY311" fmla="*/ 392638 h 440752"/>
                <a:gd name="connsiteX312" fmla="*/ 161894 w 419785"/>
                <a:gd name="connsiteY312" fmla="*/ 394302 h 440752"/>
                <a:gd name="connsiteX313" fmla="*/ 163559 w 419785"/>
                <a:gd name="connsiteY313" fmla="*/ 395967 h 440752"/>
                <a:gd name="connsiteX314" fmla="*/ 165223 w 419785"/>
                <a:gd name="connsiteY314" fmla="*/ 397632 h 440752"/>
                <a:gd name="connsiteX315" fmla="*/ 166888 w 419785"/>
                <a:gd name="connsiteY315" fmla="*/ 399296 h 440752"/>
                <a:gd name="connsiteX316" fmla="*/ 168553 w 419785"/>
                <a:gd name="connsiteY316" fmla="*/ 400961 h 440752"/>
                <a:gd name="connsiteX317" fmla="*/ 170217 w 419785"/>
                <a:gd name="connsiteY317" fmla="*/ 402625 h 440752"/>
                <a:gd name="connsiteX318" fmla="*/ 171882 w 419785"/>
                <a:gd name="connsiteY318" fmla="*/ 404290 h 440752"/>
                <a:gd name="connsiteX319" fmla="*/ 173546 w 419785"/>
                <a:gd name="connsiteY319" fmla="*/ 405955 h 440752"/>
                <a:gd name="connsiteX320" fmla="*/ 175211 w 419785"/>
                <a:gd name="connsiteY320" fmla="*/ 407619 h 440752"/>
                <a:gd name="connsiteX321" fmla="*/ 176876 w 419785"/>
                <a:gd name="connsiteY321" fmla="*/ 409284 h 440752"/>
                <a:gd name="connsiteX322" fmla="*/ 178540 w 419785"/>
                <a:gd name="connsiteY322" fmla="*/ 410948 h 440752"/>
                <a:gd name="connsiteX323" fmla="*/ 180205 w 419785"/>
                <a:gd name="connsiteY323" fmla="*/ 412613 h 440752"/>
                <a:gd name="connsiteX324" fmla="*/ 181869 w 419785"/>
                <a:gd name="connsiteY324" fmla="*/ 414278 h 440752"/>
                <a:gd name="connsiteX325" fmla="*/ 183534 w 419785"/>
                <a:gd name="connsiteY325" fmla="*/ 415942 h 440752"/>
                <a:gd name="connsiteX326" fmla="*/ 185199 w 419785"/>
                <a:gd name="connsiteY326" fmla="*/ 417607 h 440752"/>
                <a:gd name="connsiteX327" fmla="*/ 186863 w 419785"/>
                <a:gd name="connsiteY327" fmla="*/ 419272 h 440752"/>
                <a:gd name="connsiteX328" fmla="*/ 188528 w 419785"/>
                <a:gd name="connsiteY328" fmla="*/ 420936 h 440752"/>
                <a:gd name="connsiteX329" fmla="*/ 190192 w 419785"/>
                <a:gd name="connsiteY329" fmla="*/ 422601 h 440752"/>
                <a:gd name="connsiteX330" fmla="*/ 191857 w 419785"/>
                <a:gd name="connsiteY330" fmla="*/ 424265 h 440752"/>
                <a:gd name="connsiteX331" fmla="*/ 193522 w 419785"/>
                <a:gd name="connsiteY331" fmla="*/ 425930 h 440752"/>
                <a:gd name="connsiteX332" fmla="*/ 195186 w 419785"/>
                <a:gd name="connsiteY332" fmla="*/ 427595 h 440752"/>
                <a:gd name="connsiteX333" fmla="*/ 196851 w 419785"/>
                <a:gd name="connsiteY333" fmla="*/ 429259 h 440752"/>
                <a:gd name="connsiteX334" fmla="*/ 198515 w 419785"/>
                <a:gd name="connsiteY334" fmla="*/ 430924 h 440752"/>
                <a:gd name="connsiteX335" fmla="*/ 200180 w 419785"/>
                <a:gd name="connsiteY335" fmla="*/ 432588 h 440752"/>
                <a:gd name="connsiteX336" fmla="*/ 201845 w 419785"/>
                <a:gd name="connsiteY336" fmla="*/ 434253 h 440752"/>
                <a:gd name="connsiteX337" fmla="*/ 203509 w 419785"/>
                <a:gd name="connsiteY337" fmla="*/ 435918 h 440752"/>
                <a:gd name="connsiteX338" fmla="*/ 205174 w 419785"/>
                <a:gd name="connsiteY338" fmla="*/ 437582 h 440752"/>
                <a:gd name="connsiteX339" fmla="*/ 206839 w 419785"/>
                <a:gd name="connsiteY339" fmla="*/ 439247 h 440752"/>
                <a:gd name="connsiteX340" fmla="*/ 208344 w 419785"/>
                <a:gd name="connsiteY340" fmla="*/ 440752 h 440752"/>
                <a:gd name="connsiteX341" fmla="*/ 419706 w 419785"/>
                <a:gd name="connsiteY341" fmla="*/ 193080 h 440752"/>
                <a:gd name="connsiteX342" fmla="*/ 418389 w 419785"/>
                <a:gd name="connsiteY342" fmla="*/ 193080 h 440752"/>
                <a:gd name="connsiteX343" fmla="*/ 419764 w 419785"/>
                <a:gd name="connsiteY343" fmla="*/ 191416 h 440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</a:cxnLst>
              <a:rect l="l" t="t" r="r" b="b"/>
              <a:pathLst>
                <a:path w="419785" h="440752">
                  <a:moveTo>
                    <a:pt x="419785" y="191430"/>
                  </a:moveTo>
                  <a:lnTo>
                    <a:pt x="416746" y="191430"/>
                  </a:lnTo>
                  <a:cubicBezTo>
                    <a:pt x="416746" y="191430"/>
                    <a:pt x="418121" y="189765"/>
                    <a:pt x="418121" y="189765"/>
                  </a:cubicBezTo>
                  <a:lnTo>
                    <a:pt x="415081" y="189765"/>
                  </a:lnTo>
                  <a:lnTo>
                    <a:pt x="416456" y="188101"/>
                  </a:lnTo>
                  <a:lnTo>
                    <a:pt x="413417" y="188101"/>
                  </a:lnTo>
                  <a:lnTo>
                    <a:pt x="414792" y="186436"/>
                  </a:lnTo>
                  <a:lnTo>
                    <a:pt x="411752" y="186436"/>
                  </a:lnTo>
                  <a:cubicBezTo>
                    <a:pt x="411752" y="186436"/>
                    <a:pt x="413127" y="184772"/>
                    <a:pt x="413127" y="184772"/>
                  </a:cubicBezTo>
                  <a:lnTo>
                    <a:pt x="410087" y="184772"/>
                  </a:lnTo>
                  <a:lnTo>
                    <a:pt x="411462" y="183107"/>
                  </a:lnTo>
                  <a:lnTo>
                    <a:pt x="408423" y="183107"/>
                  </a:lnTo>
                  <a:lnTo>
                    <a:pt x="409798" y="181442"/>
                  </a:lnTo>
                  <a:lnTo>
                    <a:pt x="406758" y="181442"/>
                  </a:lnTo>
                  <a:cubicBezTo>
                    <a:pt x="406758" y="181442"/>
                    <a:pt x="408133" y="179778"/>
                    <a:pt x="408133" y="179778"/>
                  </a:cubicBezTo>
                  <a:lnTo>
                    <a:pt x="405094" y="179778"/>
                  </a:lnTo>
                  <a:lnTo>
                    <a:pt x="406469" y="178113"/>
                  </a:lnTo>
                  <a:lnTo>
                    <a:pt x="403429" y="178113"/>
                  </a:lnTo>
                  <a:cubicBezTo>
                    <a:pt x="403429" y="178113"/>
                    <a:pt x="404804" y="176449"/>
                    <a:pt x="404804" y="176449"/>
                  </a:cubicBezTo>
                  <a:lnTo>
                    <a:pt x="401764" y="176449"/>
                  </a:lnTo>
                  <a:lnTo>
                    <a:pt x="403139" y="174784"/>
                  </a:lnTo>
                  <a:lnTo>
                    <a:pt x="400100" y="174784"/>
                  </a:lnTo>
                  <a:lnTo>
                    <a:pt x="401475" y="173119"/>
                  </a:lnTo>
                  <a:lnTo>
                    <a:pt x="398435" y="173119"/>
                  </a:lnTo>
                  <a:cubicBezTo>
                    <a:pt x="398435" y="173119"/>
                    <a:pt x="399810" y="171455"/>
                    <a:pt x="399810" y="171455"/>
                  </a:cubicBezTo>
                  <a:lnTo>
                    <a:pt x="396770" y="171455"/>
                  </a:lnTo>
                  <a:lnTo>
                    <a:pt x="398146" y="169790"/>
                  </a:lnTo>
                  <a:lnTo>
                    <a:pt x="395106" y="169790"/>
                  </a:lnTo>
                  <a:cubicBezTo>
                    <a:pt x="395106" y="169790"/>
                    <a:pt x="396481" y="168126"/>
                    <a:pt x="396481" y="168126"/>
                  </a:cubicBezTo>
                  <a:lnTo>
                    <a:pt x="393441" y="168126"/>
                  </a:lnTo>
                  <a:lnTo>
                    <a:pt x="394816" y="166461"/>
                  </a:lnTo>
                  <a:lnTo>
                    <a:pt x="391777" y="166461"/>
                  </a:lnTo>
                  <a:lnTo>
                    <a:pt x="393152" y="164796"/>
                  </a:lnTo>
                  <a:lnTo>
                    <a:pt x="390112" y="164796"/>
                  </a:lnTo>
                  <a:cubicBezTo>
                    <a:pt x="390112" y="164796"/>
                    <a:pt x="391487" y="163132"/>
                    <a:pt x="391487" y="163132"/>
                  </a:cubicBezTo>
                  <a:lnTo>
                    <a:pt x="388447" y="163132"/>
                  </a:lnTo>
                  <a:lnTo>
                    <a:pt x="389823" y="161467"/>
                  </a:lnTo>
                  <a:lnTo>
                    <a:pt x="386783" y="161467"/>
                  </a:lnTo>
                  <a:lnTo>
                    <a:pt x="388158" y="159802"/>
                  </a:lnTo>
                  <a:lnTo>
                    <a:pt x="385118" y="159802"/>
                  </a:lnTo>
                  <a:cubicBezTo>
                    <a:pt x="385118" y="159802"/>
                    <a:pt x="386493" y="158138"/>
                    <a:pt x="386493" y="158138"/>
                  </a:cubicBezTo>
                  <a:lnTo>
                    <a:pt x="383454" y="158138"/>
                  </a:lnTo>
                  <a:lnTo>
                    <a:pt x="384829" y="156473"/>
                  </a:lnTo>
                  <a:lnTo>
                    <a:pt x="381789" y="156473"/>
                  </a:lnTo>
                  <a:cubicBezTo>
                    <a:pt x="381789" y="156473"/>
                    <a:pt x="383164" y="154809"/>
                    <a:pt x="383164" y="154809"/>
                  </a:cubicBezTo>
                  <a:lnTo>
                    <a:pt x="380124" y="154809"/>
                  </a:lnTo>
                  <a:lnTo>
                    <a:pt x="381499" y="153144"/>
                  </a:lnTo>
                  <a:lnTo>
                    <a:pt x="378460" y="153144"/>
                  </a:lnTo>
                  <a:lnTo>
                    <a:pt x="379835" y="151479"/>
                  </a:lnTo>
                  <a:lnTo>
                    <a:pt x="376795" y="151479"/>
                  </a:lnTo>
                  <a:cubicBezTo>
                    <a:pt x="376795" y="151479"/>
                    <a:pt x="378170" y="149815"/>
                    <a:pt x="378170" y="149815"/>
                  </a:cubicBezTo>
                  <a:lnTo>
                    <a:pt x="375131" y="149815"/>
                  </a:lnTo>
                  <a:lnTo>
                    <a:pt x="376506" y="148150"/>
                  </a:lnTo>
                  <a:lnTo>
                    <a:pt x="373466" y="148150"/>
                  </a:lnTo>
                  <a:lnTo>
                    <a:pt x="374841" y="146486"/>
                  </a:lnTo>
                  <a:lnTo>
                    <a:pt x="371801" y="146486"/>
                  </a:lnTo>
                  <a:cubicBezTo>
                    <a:pt x="371801" y="146486"/>
                    <a:pt x="373176" y="144821"/>
                    <a:pt x="373176" y="144821"/>
                  </a:cubicBezTo>
                  <a:lnTo>
                    <a:pt x="370137" y="144821"/>
                  </a:lnTo>
                  <a:lnTo>
                    <a:pt x="371512" y="143156"/>
                  </a:lnTo>
                  <a:lnTo>
                    <a:pt x="368472" y="143156"/>
                  </a:lnTo>
                  <a:cubicBezTo>
                    <a:pt x="368472" y="143156"/>
                    <a:pt x="369847" y="141492"/>
                    <a:pt x="369847" y="141492"/>
                  </a:cubicBezTo>
                  <a:lnTo>
                    <a:pt x="366807" y="141492"/>
                  </a:lnTo>
                  <a:lnTo>
                    <a:pt x="368183" y="139827"/>
                  </a:lnTo>
                  <a:lnTo>
                    <a:pt x="365143" y="139827"/>
                  </a:lnTo>
                  <a:lnTo>
                    <a:pt x="366518" y="138163"/>
                  </a:lnTo>
                  <a:lnTo>
                    <a:pt x="363478" y="138163"/>
                  </a:lnTo>
                  <a:cubicBezTo>
                    <a:pt x="363478" y="138163"/>
                    <a:pt x="364853" y="136498"/>
                    <a:pt x="364853" y="136498"/>
                  </a:cubicBezTo>
                  <a:lnTo>
                    <a:pt x="361814" y="136498"/>
                  </a:lnTo>
                  <a:lnTo>
                    <a:pt x="363189" y="134833"/>
                  </a:lnTo>
                  <a:lnTo>
                    <a:pt x="360149" y="134833"/>
                  </a:lnTo>
                  <a:cubicBezTo>
                    <a:pt x="360149" y="134833"/>
                    <a:pt x="361524" y="133169"/>
                    <a:pt x="361524" y="133169"/>
                  </a:cubicBezTo>
                  <a:lnTo>
                    <a:pt x="358484" y="133169"/>
                  </a:lnTo>
                  <a:lnTo>
                    <a:pt x="359860" y="131504"/>
                  </a:lnTo>
                  <a:lnTo>
                    <a:pt x="356820" y="131504"/>
                  </a:lnTo>
                  <a:lnTo>
                    <a:pt x="358195" y="129839"/>
                  </a:lnTo>
                  <a:lnTo>
                    <a:pt x="355155" y="129839"/>
                  </a:lnTo>
                  <a:cubicBezTo>
                    <a:pt x="355155" y="129839"/>
                    <a:pt x="356530" y="128175"/>
                    <a:pt x="356530" y="128175"/>
                  </a:cubicBezTo>
                  <a:lnTo>
                    <a:pt x="353491" y="128175"/>
                  </a:lnTo>
                  <a:lnTo>
                    <a:pt x="354866" y="126510"/>
                  </a:lnTo>
                  <a:lnTo>
                    <a:pt x="351826" y="126510"/>
                  </a:lnTo>
                  <a:lnTo>
                    <a:pt x="353201" y="124846"/>
                  </a:lnTo>
                  <a:lnTo>
                    <a:pt x="350161" y="124846"/>
                  </a:lnTo>
                  <a:cubicBezTo>
                    <a:pt x="350161" y="124846"/>
                    <a:pt x="351537" y="123181"/>
                    <a:pt x="351537" y="123181"/>
                  </a:cubicBezTo>
                  <a:lnTo>
                    <a:pt x="348497" y="123181"/>
                  </a:lnTo>
                  <a:lnTo>
                    <a:pt x="349872" y="121516"/>
                  </a:lnTo>
                  <a:lnTo>
                    <a:pt x="346832" y="121516"/>
                  </a:lnTo>
                  <a:cubicBezTo>
                    <a:pt x="346832" y="121516"/>
                    <a:pt x="348207" y="119852"/>
                    <a:pt x="348207" y="119852"/>
                  </a:cubicBezTo>
                  <a:lnTo>
                    <a:pt x="345168" y="119852"/>
                  </a:lnTo>
                  <a:lnTo>
                    <a:pt x="346543" y="118187"/>
                  </a:lnTo>
                  <a:lnTo>
                    <a:pt x="343503" y="118187"/>
                  </a:lnTo>
                  <a:lnTo>
                    <a:pt x="344878" y="116523"/>
                  </a:lnTo>
                  <a:lnTo>
                    <a:pt x="341838" y="116523"/>
                  </a:lnTo>
                  <a:cubicBezTo>
                    <a:pt x="341838" y="116523"/>
                    <a:pt x="343213" y="114858"/>
                    <a:pt x="343213" y="114858"/>
                  </a:cubicBezTo>
                  <a:lnTo>
                    <a:pt x="340174" y="114858"/>
                  </a:lnTo>
                  <a:lnTo>
                    <a:pt x="341549" y="113193"/>
                  </a:lnTo>
                  <a:lnTo>
                    <a:pt x="338509" y="113193"/>
                  </a:lnTo>
                  <a:cubicBezTo>
                    <a:pt x="338509" y="113193"/>
                    <a:pt x="339884" y="111529"/>
                    <a:pt x="339884" y="111529"/>
                  </a:cubicBezTo>
                  <a:lnTo>
                    <a:pt x="336845" y="111529"/>
                  </a:lnTo>
                  <a:lnTo>
                    <a:pt x="338220" y="109864"/>
                  </a:lnTo>
                  <a:lnTo>
                    <a:pt x="335180" y="109864"/>
                  </a:lnTo>
                  <a:lnTo>
                    <a:pt x="336555" y="108200"/>
                  </a:lnTo>
                  <a:lnTo>
                    <a:pt x="333515" y="108200"/>
                  </a:lnTo>
                  <a:cubicBezTo>
                    <a:pt x="333515" y="108200"/>
                    <a:pt x="334890" y="106535"/>
                    <a:pt x="334890" y="106535"/>
                  </a:cubicBezTo>
                  <a:lnTo>
                    <a:pt x="331851" y="106535"/>
                  </a:lnTo>
                  <a:lnTo>
                    <a:pt x="333226" y="104870"/>
                  </a:lnTo>
                  <a:lnTo>
                    <a:pt x="330186" y="104870"/>
                  </a:lnTo>
                  <a:lnTo>
                    <a:pt x="331561" y="103206"/>
                  </a:lnTo>
                  <a:lnTo>
                    <a:pt x="328521" y="103206"/>
                  </a:lnTo>
                  <a:cubicBezTo>
                    <a:pt x="328521" y="103206"/>
                    <a:pt x="329897" y="101541"/>
                    <a:pt x="329897" y="101541"/>
                  </a:cubicBezTo>
                  <a:lnTo>
                    <a:pt x="326857" y="101541"/>
                  </a:lnTo>
                  <a:lnTo>
                    <a:pt x="328232" y="99877"/>
                  </a:lnTo>
                  <a:lnTo>
                    <a:pt x="325192" y="99877"/>
                  </a:lnTo>
                  <a:cubicBezTo>
                    <a:pt x="325192" y="99877"/>
                    <a:pt x="326567" y="98212"/>
                    <a:pt x="326567" y="98212"/>
                  </a:cubicBezTo>
                  <a:lnTo>
                    <a:pt x="323528" y="98212"/>
                  </a:lnTo>
                  <a:lnTo>
                    <a:pt x="324903" y="96547"/>
                  </a:lnTo>
                  <a:lnTo>
                    <a:pt x="321863" y="96547"/>
                  </a:lnTo>
                  <a:lnTo>
                    <a:pt x="323238" y="94883"/>
                  </a:lnTo>
                  <a:lnTo>
                    <a:pt x="320198" y="94883"/>
                  </a:lnTo>
                  <a:cubicBezTo>
                    <a:pt x="320198" y="94883"/>
                    <a:pt x="321574" y="93218"/>
                    <a:pt x="321574" y="93218"/>
                  </a:cubicBezTo>
                  <a:lnTo>
                    <a:pt x="318534" y="93218"/>
                  </a:lnTo>
                  <a:lnTo>
                    <a:pt x="319909" y="91553"/>
                  </a:lnTo>
                  <a:lnTo>
                    <a:pt x="316869" y="91553"/>
                  </a:lnTo>
                  <a:cubicBezTo>
                    <a:pt x="316869" y="91553"/>
                    <a:pt x="318244" y="89889"/>
                    <a:pt x="318244" y="89889"/>
                  </a:cubicBezTo>
                  <a:lnTo>
                    <a:pt x="315205" y="89889"/>
                  </a:lnTo>
                  <a:lnTo>
                    <a:pt x="316580" y="88224"/>
                  </a:lnTo>
                  <a:lnTo>
                    <a:pt x="313540" y="88224"/>
                  </a:lnTo>
                  <a:lnTo>
                    <a:pt x="314915" y="86560"/>
                  </a:lnTo>
                  <a:lnTo>
                    <a:pt x="311875" y="86560"/>
                  </a:lnTo>
                  <a:cubicBezTo>
                    <a:pt x="311875" y="86560"/>
                    <a:pt x="313250" y="84895"/>
                    <a:pt x="313250" y="84895"/>
                  </a:cubicBezTo>
                  <a:lnTo>
                    <a:pt x="310211" y="84895"/>
                  </a:lnTo>
                  <a:lnTo>
                    <a:pt x="311586" y="83230"/>
                  </a:lnTo>
                  <a:lnTo>
                    <a:pt x="308546" y="83230"/>
                  </a:lnTo>
                  <a:lnTo>
                    <a:pt x="309921" y="81566"/>
                  </a:lnTo>
                  <a:lnTo>
                    <a:pt x="306882" y="81566"/>
                  </a:lnTo>
                  <a:cubicBezTo>
                    <a:pt x="306882" y="81566"/>
                    <a:pt x="308257" y="79901"/>
                    <a:pt x="308257" y="79901"/>
                  </a:cubicBezTo>
                  <a:lnTo>
                    <a:pt x="305217" y="79901"/>
                  </a:lnTo>
                  <a:lnTo>
                    <a:pt x="306592" y="78237"/>
                  </a:lnTo>
                  <a:lnTo>
                    <a:pt x="303552" y="78237"/>
                  </a:lnTo>
                  <a:cubicBezTo>
                    <a:pt x="303552" y="78237"/>
                    <a:pt x="304927" y="76572"/>
                    <a:pt x="304927" y="76572"/>
                  </a:cubicBezTo>
                  <a:lnTo>
                    <a:pt x="301888" y="76572"/>
                  </a:lnTo>
                  <a:lnTo>
                    <a:pt x="303263" y="74907"/>
                  </a:lnTo>
                  <a:lnTo>
                    <a:pt x="300223" y="74907"/>
                  </a:lnTo>
                  <a:lnTo>
                    <a:pt x="301598" y="73243"/>
                  </a:lnTo>
                  <a:lnTo>
                    <a:pt x="298559" y="73243"/>
                  </a:lnTo>
                  <a:cubicBezTo>
                    <a:pt x="298559" y="73243"/>
                    <a:pt x="299934" y="71578"/>
                    <a:pt x="299934" y="71578"/>
                  </a:cubicBezTo>
                  <a:lnTo>
                    <a:pt x="296894" y="71578"/>
                  </a:lnTo>
                  <a:lnTo>
                    <a:pt x="298269" y="69914"/>
                  </a:lnTo>
                  <a:lnTo>
                    <a:pt x="295229" y="69914"/>
                  </a:lnTo>
                  <a:cubicBezTo>
                    <a:pt x="295229" y="69914"/>
                    <a:pt x="296604" y="68249"/>
                    <a:pt x="296604" y="68249"/>
                  </a:cubicBezTo>
                  <a:lnTo>
                    <a:pt x="293565" y="68249"/>
                  </a:lnTo>
                  <a:lnTo>
                    <a:pt x="294940" y="66584"/>
                  </a:lnTo>
                  <a:lnTo>
                    <a:pt x="291900" y="66584"/>
                  </a:lnTo>
                  <a:lnTo>
                    <a:pt x="293275" y="64920"/>
                  </a:lnTo>
                  <a:lnTo>
                    <a:pt x="290235" y="64920"/>
                  </a:lnTo>
                  <a:cubicBezTo>
                    <a:pt x="290235" y="64920"/>
                    <a:pt x="291611" y="63255"/>
                    <a:pt x="291611" y="63255"/>
                  </a:cubicBezTo>
                  <a:lnTo>
                    <a:pt x="288571" y="63255"/>
                  </a:lnTo>
                  <a:lnTo>
                    <a:pt x="289946" y="61591"/>
                  </a:lnTo>
                  <a:lnTo>
                    <a:pt x="286906" y="61591"/>
                  </a:lnTo>
                  <a:lnTo>
                    <a:pt x="288281" y="59926"/>
                  </a:lnTo>
                  <a:lnTo>
                    <a:pt x="285242" y="59926"/>
                  </a:lnTo>
                  <a:cubicBezTo>
                    <a:pt x="285242" y="59926"/>
                    <a:pt x="286617" y="58261"/>
                    <a:pt x="286617" y="58261"/>
                  </a:cubicBezTo>
                  <a:lnTo>
                    <a:pt x="283577" y="58261"/>
                  </a:lnTo>
                  <a:lnTo>
                    <a:pt x="284952" y="56597"/>
                  </a:lnTo>
                  <a:lnTo>
                    <a:pt x="281912" y="56597"/>
                  </a:lnTo>
                  <a:cubicBezTo>
                    <a:pt x="281912" y="56597"/>
                    <a:pt x="283288" y="54932"/>
                    <a:pt x="283288" y="54932"/>
                  </a:cubicBezTo>
                  <a:lnTo>
                    <a:pt x="280248" y="54932"/>
                  </a:lnTo>
                  <a:lnTo>
                    <a:pt x="281623" y="53267"/>
                  </a:lnTo>
                  <a:lnTo>
                    <a:pt x="278583" y="53267"/>
                  </a:lnTo>
                  <a:lnTo>
                    <a:pt x="279958" y="51603"/>
                  </a:lnTo>
                  <a:lnTo>
                    <a:pt x="276919" y="51603"/>
                  </a:lnTo>
                  <a:cubicBezTo>
                    <a:pt x="276919" y="51603"/>
                    <a:pt x="278294" y="49938"/>
                    <a:pt x="278294" y="49938"/>
                  </a:cubicBezTo>
                  <a:lnTo>
                    <a:pt x="275254" y="49938"/>
                  </a:lnTo>
                  <a:lnTo>
                    <a:pt x="276629" y="48274"/>
                  </a:lnTo>
                  <a:lnTo>
                    <a:pt x="273589" y="48274"/>
                  </a:lnTo>
                  <a:lnTo>
                    <a:pt x="274964" y="46609"/>
                  </a:lnTo>
                  <a:lnTo>
                    <a:pt x="271925" y="46609"/>
                  </a:lnTo>
                  <a:cubicBezTo>
                    <a:pt x="271925" y="46609"/>
                    <a:pt x="273300" y="44944"/>
                    <a:pt x="273300" y="44944"/>
                  </a:cubicBezTo>
                  <a:lnTo>
                    <a:pt x="270260" y="44944"/>
                  </a:lnTo>
                  <a:lnTo>
                    <a:pt x="271635" y="43280"/>
                  </a:lnTo>
                  <a:lnTo>
                    <a:pt x="268596" y="43280"/>
                  </a:lnTo>
                  <a:cubicBezTo>
                    <a:pt x="268596" y="43280"/>
                    <a:pt x="269971" y="41615"/>
                    <a:pt x="269971" y="41615"/>
                  </a:cubicBezTo>
                  <a:lnTo>
                    <a:pt x="266931" y="41615"/>
                  </a:lnTo>
                  <a:lnTo>
                    <a:pt x="268306" y="39951"/>
                  </a:lnTo>
                  <a:lnTo>
                    <a:pt x="265266" y="39951"/>
                  </a:lnTo>
                  <a:lnTo>
                    <a:pt x="266641" y="38286"/>
                  </a:lnTo>
                  <a:lnTo>
                    <a:pt x="263602" y="38286"/>
                  </a:lnTo>
                  <a:cubicBezTo>
                    <a:pt x="263602" y="38286"/>
                    <a:pt x="264977" y="36621"/>
                    <a:pt x="264977" y="36621"/>
                  </a:cubicBezTo>
                  <a:lnTo>
                    <a:pt x="261937" y="36621"/>
                  </a:lnTo>
                  <a:lnTo>
                    <a:pt x="263312" y="34957"/>
                  </a:lnTo>
                  <a:lnTo>
                    <a:pt x="260272" y="34957"/>
                  </a:lnTo>
                  <a:cubicBezTo>
                    <a:pt x="260272" y="34957"/>
                    <a:pt x="261648" y="33292"/>
                    <a:pt x="261648" y="33292"/>
                  </a:cubicBezTo>
                  <a:lnTo>
                    <a:pt x="258608" y="33292"/>
                  </a:lnTo>
                  <a:lnTo>
                    <a:pt x="259983" y="31628"/>
                  </a:lnTo>
                  <a:lnTo>
                    <a:pt x="256943" y="31628"/>
                  </a:lnTo>
                  <a:lnTo>
                    <a:pt x="258318" y="29963"/>
                  </a:lnTo>
                  <a:lnTo>
                    <a:pt x="255279" y="29963"/>
                  </a:lnTo>
                  <a:cubicBezTo>
                    <a:pt x="255279" y="29963"/>
                    <a:pt x="256654" y="28298"/>
                    <a:pt x="256654" y="28298"/>
                  </a:cubicBezTo>
                  <a:lnTo>
                    <a:pt x="253614" y="28298"/>
                  </a:lnTo>
                  <a:lnTo>
                    <a:pt x="254989" y="26634"/>
                  </a:lnTo>
                  <a:lnTo>
                    <a:pt x="251949" y="26634"/>
                  </a:lnTo>
                  <a:lnTo>
                    <a:pt x="253325" y="24969"/>
                  </a:lnTo>
                  <a:lnTo>
                    <a:pt x="250285" y="24969"/>
                  </a:lnTo>
                  <a:cubicBezTo>
                    <a:pt x="250285" y="24969"/>
                    <a:pt x="251660" y="23304"/>
                    <a:pt x="251660" y="23304"/>
                  </a:cubicBezTo>
                  <a:lnTo>
                    <a:pt x="248620" y="23304"/>
                  </a:lnTo>
                  <a:lnTo>
                    <a:pt x="249995" y="21640"/>
                  </a:lnTo>
                  <a:lnTo>
                    <a:pt x="246956" y="21640"/>
                  </a:lnTo>
                  <a:cubicBezTo>
                    <a:pt x="246956" y="21640"/>
                    <a:pt x="248331" y="19975"/>
                    <a:pt x="248331" y="19975"/>
                  </a:cubicBezTo>
                  <a:lnTo>
                    <a:pt x="245291" y="19975"/>
                  </a:lnTo>
                  <a:lnTo>
                    <a:pt x="246666" y="18311"/>
                  </a:lnTo>
                  <a:lnTo>
                    <a:pt x="243626" y="18311"/>
                  </a:lnTo>
                  <a:lnTo>
                    <a:pt x="245002" y="16646"/>
                  </a:lnTo>
                  <a:lnTo>
                    <a:pt x="241962" y="16646"/>
                  </a:lnTo>
                  <a:cubicBezTo>
                    <a:pt x="241962" y="16646"/>
                    <a:pt x="243337" y="14981"/>
                    <a:pt x="243337" y="14981"/>
                  </a:cubicBezTo>
                  <a:lnTo>
                    <a:pt x="240297" y="14981"/>
                  </a:lnTo>
                  <a:lnTo>
                    <a:pt x="241672" y="13317"/>
                  </a:lnTo>
                  <a:lnTo>
                    <a:pt x="238633" y="13317"/>
                  </a:lnTo>
                  <a:cubicBezTo>
                    <a:pt x="238633" y="13317"/>
                    <a:pt x="240008" y="11652"/>
                    <a:pt x="240008" y="11652"/>
                  </a:cubicBezTo>
                  <a:lnTo>
                    <a:pt x="236968" y="11652"/>
                  </a:lnTo>
                  <a:lnTo>
                    <a:pt x="238343" y="9988"/>
                  </a:lnTo>
                  <a:lnTo>
                    <a:pt x="235303" y="9988"/>
                  </a:lnTo>
                  <a:lnTo>
                    <a:pt x="236678" y="8323"/>
                  </a:lnTo>
                  <a:lnTo>
                    <a:pt x="233639" y="8323"/>
                  </a:lnTo>
                  <a:cubicBezTo>
                    <a:pt x="233639" y="8323"/>
                    <a:pt x="235014" y="6658"/>
                    <a:pt x="235014" y="6658"/>
                  </a:cubicBezTo>
                  <a:lnTo>
                    <a:pt x="231974" y="6658"/>
                  </a:lnTo>
                  <a:lnTo>
                    <a:pt x="233349" y="4994"/>
                  </a:lnTo>
                  <a:lnTo>
                    <a:pt x="230310" y="4994"/>
                  </a:lnTo>
                  <a:lnTo>
                    <a:pt x="231685" y="3329"/>
                  </a:lnTo>
                  <a:lnTo>
                    <a:pt x="228645" y="3329"/>
                  </a:lnTo>
                  <a:cubicBezTo>
                    <a:pt x="228645" y="3329"/>
                    <a:pt x="230020" y="1665"/>
                    <a:pt x="230020" y="1665"/>
                  </a:cubicBezTo>
                  <a:lnTo>
                    <a:pt x="226980" y="1665"/>
                  </a:lnTo>
                  <a:lnTo>
                    <a:pt x="228355" y="0"/>
                  </a:lnTo>
                  <a:lnTo>
                    <a:pt x="100217" y="0"/>
                  </a:lnTo>
                  <a:lnTo>
                    <a:pt x="39430" y="80495"/>
                  </a:lnTo>
                  <a:cubicBezTo>
                    <a:pt x="17254" y="110067"/>
                    <a:pt x="0" y="143743"/>
                    <a:pt x="0" y="183990"/>
                  </a:cubicBezTo>
                  <a:cubicBezTo>
                    <a:pt x="0" y="217716"/>
                    <a:pt x="12210" y="244792"/>
                    <a:pt x="32055" y="264463"/>
                  </a:cubicBezTo>
                  <a:cubicBezTo>
                    <a:pt x="32597" y="265027"/>
                    <a:pt x="33162" y="265577"/>
                    <a:pt x="33719" y="266127"/>
                  </a:cubicBezTo>
                  <a:cubicBezTo>
                    <a:pt x="34262" y="266692"/>
                    <a:pt x="34827" y="267242"/>
                    <a:pt x="35384" y="267792"/>
                  </a:cubicBezTo>
                  <a:cubicBezTo>
                    <a:pt x="35927" y="268357"/>
                    <a:pt x="36491" y="268907"/>
                    <a:pt x="37048" y="269457"/>
                  </a:cubicBezTo>
                  <a:cubicBezTo>
                    <a:pt x="37591" y="270021"/>
                    <a:pt x="38156" y="270571"/>
                    <a:pt x="38713" y="271121"/>
                  </a:cubicBezTo>
                  <a:cubicBezTo>
                    <a:pt x="39256" y="271686"/>
                    <a:pt x="39820" y="272236"/>
                    <a:pt x="40378" y="272786"/>
                  </a:cubicBezTo>
                  <a:cubicBezTo>
                    <a:pt x="40920" y="273351"/>
                    <a:pt x="41485" y="273900"/>
                    <a:pt x="42042" y="274451"/>
                  </a:cubicBezTo>
                  <a:cubicBezTo>
                    <a:pt x="42585" y="275015"/>
                    <a:pt x="43150" y="275565"/>
                    <a:pt x="43707" y="276115"/>
                  </a:cubicBezTo>
                  <a:cubicBezTo>
                    <a:pt x="44250" y="276680"/>
                    <a:pt x="44814" y="277230"/>
                    <a:pt x="45371" y="277780"/>
                  </a:cubicBezTo>
                  <a:cubicBezTo>
                    <a:pt x="45914" y="278344"/>
                    <a:pt x="46479" y="278894"/>
                    <a:pt x="47036" y="279444"/>
                  </a:cubicBezTo>
                  <a:cubicBezTo>
                    <a:pt x="47579" y="280009"/>
                    <a:pt x="48143" y="280559"/>
                    <a:pt x="48701" y="281109"/>
                  </a:cubicBezTo>
                  <a:cubicBezTo>
                    <a:pt x="49243" y="281674"/>
                    <a:pt x="49808" y="282224"/>
                    <a:pt x="50365" y="282774"/>
                  </a:cubicBezTo>
                  <a:cubicBezTo>
                    <a:pt x="50908" y="283338"/>
                    <a:pt x="51473" y="283888"/>
                    <a:pt x="52030" y="284438"/>
                  </a:cubicBezTo>
                  <a:cubicBezTo>
                    <a:pt x="52573" y="285003"/>
                    <a:pt x="53137" y="285553"/>
                    <a:pt x="53695" y="286103"/>
                  </a:cubicBezTo>
                  <a:cubicBezTo>
                    <a:pt x="54237" y="286667"/>
                    <a:pt x="54802" y="287217"/>
                    <a:pt x="55359" y="287767"/>
                  </a:cubicBezTo>
                  <a:cubicBezTo>
                    <a:pt x="55902" y="288332"/>
                    <a:pt x="56466" y="288882"/>
                    <a:pt x="57024" y="289432"/>
                  </a:cubicBezTo>
                  <a:cubicBezTo>
                    <a:pt x="57567" y="289997"/>
                    <a:pt x="58131" y="290547"/>
                    <a:pt x="58688" y="291097"/>
                  </a:cubicBezTo>
                  <a:cubicBezTo>
                    <a:pt x="59231" y="291661"/>
                    <a:pt x="59796" y="292211"/>
                    <a:pt x="60353" y="292761"/>
                  </a:cubicBezTo>
                  <a:cubicBezTo>
                    <a:pt x="60896" y="293326"/>
                    <a:pt x="61460" y="293876"/>
                    <a:pt x="62018" y="294426"/>
                  </a:cubicBezTo>
                  <a:cubicBezTo>
                    <a:pt x="62560" y="294990"/>
                    <a:pt x="63125" y="295540"/>
                    <a:pt x="63682" y="296090"/>
                  </a:cubicBezTo>
                  <a:cubicBezTo>
                    <a:pt x="64225" y="296655"/>
                    <a:pt x="64789" y="297205"/>
                    <a:pt x="65347" y="297755"/>
                  </a:cubicBezTo>
                  <a:cubicBezTo>
                    <a:pt x="65890" y="298320"/>
                    <a:pt x="66454" y="298870"/>
                    <a:pt x="67011" y="299420"/>
                  </a:cubicBezTo>
                  <a:cubicBezTo>
                    <a:pt x="67554" y="299984"/>
                    <a:pt x="68119" y="300534"/>
                    <a:pt x="68676" y="301084"/>
                  </a:cubicBezTo>
                  <a:cubicBezTo>
                    <a:pt x="69219" y="301649"/>
                    <a:pt x="69783" y="302199"/>
                    <a:pt x="70341" y="302749"/>
                  </a:cubicBezTo>
                  <a:cubicBezTo>
                    <a:pt x="70883" y="303313"/>
                    <a:pt x="71448" y="303863"/>
                    <a:pt x="72005" y="304413"/>
                  </a:cubicBezTo>
                  <a:cubicBezTo>
                    <a:pt x="72548" y="304978"/>
                    <a:pt x="73113" y="305528"/>
                    <a:pt x="73670" y="306078"/>
                  </a:cubicBezTo>
                  <a:cubicBezTo>
                    <a:pt x="74213" y="306643"/>
                    <a:pt x="74777" y="307193"/>
                    <a:pt x="75334" y="307743"/>
                  </a:cubicBezTo>
                  <a:cubicBezTo>
                    <a:pt x="75877" y="308307"/>
                    <a:pt x="76442" y="308857"/>
                    <a:pt x="76999" y="309407"/>
                  </a:cubicBezTo>
                  <a:cubicBezTo>
                    <a:pt x="77542" y="309972"/>
                    <a:pt x="78106" y="310522"/>
                    <a:pt x="78664" y="311072"/>
                  </a:cubicBezTo>
                  <a:cubicBezTo>
                    <a:pt x="79206" y="311636"/>
                    <a:pt x="79771" y="312186"/>
                    <a:pt x="80328" y="312737"/>
                  </a:cubicBezTo>
                  <a:cubicBezTo>
                    <a:pt x="80871" y="313301"/>
                    <a:pt x="81436" y="313851"/>
                    <a:pt x="81993" y="314401"/>
                  </a:cubicBezTo>
                  <a:cubicBezTo>
                    <a:pt x="82536" y="314966"/>
                    <a:pt x="83100" y="315516"/>
                    <a:pt x="83657" y="316066"/>
                  </a:cubicBezTo>
                  <a:cubicBezTo>
                    <a:pt x="84200" y="316630"/>
                    <a:pt x="84765" y="317180"/>
                    <a:pt x="85322" y="317730"/>
                  </a:cubicBezTo>
                  <a:cubicBezTo>
                    <a:pt x="85865" y="318295"/>
                    <a:pt x="86429" y="318845"/>
                    <a:pt x="86987" y="319395"/>
                  </a:cubicBezTo>
                  <a:cubicBezTo>
                    <a:pt x="87529" y="319959"/>
                    <a:pt x="88094" y="320510"/>
                    <a:pt x="88651" y="321060"/>
                  </a:cubicBezTo>
                  <a:cubicBezTo>
                    <a:pt x="89194" y="321624"/>
                    <a:pt x="89759" y="322174"/>
                    <a:pt x="90316" y="322724"/>
                  </a:cubicBezTo>
                  <a:cubicBezTo>
                    <a:pt x="90859" y="323289"/>
                    <a:pt x="91423" y="323839"/>
                    <a:pt x="91981" y="324389"/>
                  </a:cubicBezTo>
                  <a:cubicBezTo>
                    <a:pt x="92523" y="324953"/>
                    <a:pt x="93088" y="325503"/>
                    <a:pt x="93645" y="326053"/>
                  </a:cubicBezTo>
                  <a:cubicBezTo>
                    <a:pt x="94188" y="326618"/>
                    <a:pt x="94752" y="327168"/>
                    <a:pt x="95310" y="327718"/>
                  </a:cubicBezTo>
                  <a:cubicBezTo>
                    <a:pt x="95853" y="328283"/>
                    <a:pt x="96417" y="328833"/>
                    <a:pt x="96974" y="329383"/>
                  </a:cubicBezTo>
                  <a:cubicBezTo>
                    <a:pt x="97517" y="329947"/>
                    <a:pt x="98082" y="330497"/>
                    <a:pt x="98639" y="331047"/>
                  </a:cubicBezTo>
                  <a:cubicBezTo>
                    <a:pt x="99182" y="331612"/>
                    <a:pt x="99746" y="332162"/>
                    <a:pt x="100304" y="332712"/>
                  </a:cubicBezTo>
                  <a:cubicBezTo>
                    <a:pt x="100846" y="333276"/>
                    <a:pt x="101411" y="333826"/>
                    <a:pt x="101968" y="334376"/>
                  </a:cubicBezTo>
                  <a:cubicBezTo>
                    <a:pt x="102511" y="334941"/>
                    <a:pt x="103076" y="335491"/>
                    <a:pt x="103633" y="336041"/>
                  </a:cubicBezTo>
                  <a:cubicBezTo>
                    <a:pt x="104176" y="336606"/>
                    <a:pt x="104740" y="337156"/>
                    <a:pt x="105297" y="337706"/>
                  </a:cubicBezTo>
                  <a:cubicBezTo>
                    <a:pt x="105840" y="338270"/>
                    <a:pt x="106405" y="338820"/>
                    <a:pt x="106962" y="339370"/>
                  </a:cubicBezTo>
                  <a:cubicBezTo>
                    <a:pt x="107505" y="339935"/>
                    <a:pt x="108069" y="340485"/>
                    <a:pt x="108627" y="341035"/>
                  </a:cubicBezTo>
                  <a:cubicBezTo>
                    <a:pt x="109169" y="341599"/>
                    <a:pt x="109734" y="342149"/>
                    <a:pt x="110291" y="342700"/>
                  </a:cubicBezTo>
                  <a:cubicBezTo>
                    <a:pt x="110834" y="343264"/>
                    <a:pt x="111399" y="343814"/>
                    <a:pt x="111956" y="344364"/>
                  </a:cubicBezTo>
                  <a:cubicBezTo>
                    <a:pt x="112499" y="344929"/>
                    <a:pt x="113063" y="345479"/>
                    <a:pt x="113620" y="346029"/>
                  </a:cubicBezTo>
                  <a:cubicBezTo>
                    <a:pt x="114163" y="346593"/>
                    <a:pt x="114728" y="347143"/>
                    <a:pt x="115285" y="347693"/>
                  </a:cubicBezTo>
                  <a:cubicBezTo>
                    <a:pt x="115828" y="348258"/>
                    <a:pt x="116392" y="348808"/>
                    <a:pt x="116950" y="349358"/>
                  </a:cubicBezTo>
                  <a:cubicBezTo>
                    <a:pt x="117492" y="349922"/>
                    <a:pt x="118057" y="350472"/>
                    <a:pt x="118614" y="351023"/>
                  </a:cubicBezTo>
                  <a:cubicBezTo>
                    <a:pt x="119157" y="351587"/>
                    <a:pt x="119722" y="352137"/>
                    <a:pt x="120279" y="352687"/>
                  </a:cubicBezTo>
                  <a:cubicBezTo>
                    <a:pt x="120822" y="353252"/>
                    <a:pt x="121386" y="353802"/>
                    <a:pt x="121943" y="354352"/>
                  </a:cubicBezTo>
                  <a:cubicBezTo>
                    <a:pt x="122486" y="354916"/>
                    <a:pt x="123051" y="355466"/>
                    <a:pt x="123608" y="356016"/>
                  </a:cubicBezTo>
                  <a:cubicBezTo>
                    <a:pt x="124151" y="356581"/>
                    <a:pt x="124715" y="357131"/>
                    <a:pt x="125273" y="357681"/>
                  </a:cubicBezTo>
                  <a:cubicBezTo>
                    <a:pt x="125815" y="358245"/>
                    <a:pt x="126380" y="358796"/>
                    <a:pt x="126937" y="359346"/>
                  </a:cubicBezTo>
                  <a:cubicBezTo>
                    <a:pt x="127480" y="359910"/>
                    <a:pt x="128045" y="360460"/>
                    <a:pt x="128602" y="361010"/>
                  </a:cubicBezTo>
                  <a:cubicBezTo>
                    <a:pt x="129145" y="361575"/>
                    <a:pt x="129709" y="362125"/>
                    <a:pt x="130267" y="362675"/>
                  </a:cubicBezTo>
                  <a:cubicBezTo>
                    <a:pt x="130809" y="363239"/>
                    <a:pt x="131374" y="363789"/>
                    <a:pt x="131931" y="364339"/>
                  </a:cubicBezTo>
                  <a:cubicBezTo>
                    <a:pt x="132474" y="364904"/>
                    <a:pt x="133038" y="365454"/>
                    <a:pt x="133596" y="366004"/>
                  </a:cubicBezTo>
                  <a:cubicBezTo>
                    <a:pt x="134139" y="366569"/>
                    <a:pt x="134703" y="367119"/>
                    <a:pt x="135260" y="367669"/>
                  </a:cubicBezTo>
                  <a:cubicBezTo>
                    <a:pt x="135803" y="368233"/>
                    <a:pt x="136368" y="368783"/>
                    <a:pt x="136925" y="369333"/>
                  </a:cubicBezTo>
                  <a:cubicBezTo>
                    <a:pt x="137468" y="369898"/>
                    <a:pt x="138032" y="370448"/>
                    <a:pt x="138590" y="370998"/>
                  </a:cubicBezTo>
                  <a:cubicBezTo>
                    <a:pt x="139132" y="371562"/>
                    <a:pt x="139697" y="372112"/>
                    <a:pt x="140254" y="372662"/>
                  </a:cubicBezTo>
                  <a:cubicBezTo>
                    <a:pt x="140797" y="373227"/>
                    <a:pt x="141362" y="373777"/>
                    <a:pt x="141919" y="374327"/>
                  </a:cubicBezTo>
                  <a:cubicBezTo>
                    <a:pt x="142462" y="374892"/>
                    <a:pt x="143026" y="375442"/>
                    <a:pt x="143583" y="375992"/>
                  </a:cubicBezTo>
                  <a:cubicBezTo>
                    <a:pt x="144126" y="376556"/>
                    <a:pt x="144691" y="377106"/>
                    <a:pt x="145248" y="377656"/>
                  </a:cubicBezTo>
                  <a:cubicBezTo>
                    <a:pt x="145791" y="378221"/>
                    <a:pt x="146355" y="378771"/>
                    <a:pt x="146913" y="379321"/>
                  </a:cubicBezTo>
                  <a:cubicBezTo>
                    <a:pt x="147455" y="379885"/>
                    <a:pt x="148020" y="380435"/>
                    <a:pt x="148577" y="380986"/>
                  </a:cubicBezTo>
                  <a:cubicBezTo>
                    <a:pt x="149120" y="381550"/>
                    <a:pt x="149685" y="382100"/>
                    <a:pt x="150242" y="382650"/>
                  </a:cubicBezTo>
                  <a:cubicBezTo>
                    <a:pt x="150785" y="383215"/>
                    <a:pt x="151349" y="383765"/>
                    <a:pt x="151906" y="384315"/>
                  </a:cubicBezTo>
                  <a:cubicBezTo>
                    <a:pt x="152449" y="384879"/>
                    <a:pt x="153014" y="385429"/>
                    <a:pt x="153571" y="385979"/>
                  </a:cubicBezTo>
                  <a:cubicBezTo>
                    <a:pt x="154114" y="386544"/>
                    <a:pt x="154678" y="387094"/>
                    <a:pt x="155236" y="387644"/>
                  </a:cubicBezTo>
                  <a:cubicBezTo>
                    <a:pt x="155778" y="388208"/>
                    <a:pt x="156343" y="388759"/>
                    <a:pt x="156900" y="389309"/>
                  </a:cubicBezTo>
                  <a:cubicBezTo>
                    <a:pt x="157443" y="389873"/>
                    <a:pt x="158008" y="390423"/>
                    <a:pt x="158565" y="390973"/>
                  </a:cubicBezTo>
                  <a:cubicBezTo>
                    <a:pt x="159108" y="391538"/>
                    <a:pt x="159672" y="392088"/>
                    <a:pt x="160229" y="392638"/>
                  </a:cubicBezTo>
                  <a:cubicBezTo>
                    <a:pt x="160772" y="393202"/>
                    <a:pt x="161337" y="393752"/>
                    <a:pt x="161894" y="394302"/>
                  </a:cubicBezTo>
                  <a:cubicBezTo>
                    <a:pt x="162437" y="394867"/>
                    <a:pt x="163001" y="395417"/>
                    <a:pt x="163559" y="395967"/>
                  </a:cubicBezTo>
                  <a:cubicBezTo>
                    <a:pt x="164102" y="396532"/>
                    <a:pt x="164666" y="397082"/>
                    <a:pt x="165223" y="397632"/>
                  </a:cubicBezTo>
                  <a:cubicBezTo>
                    <a:pt x="165766" y="398196"/>
                    <a:pt x="166331" y="398746"/>
                    <a:pt x="166888" y="399296"/>
                  </a:cubicBezTo>
                  <a:cubicBezTo>
                    <a:pt x="167431" y="399861"/>
                    <a:pt x="167995" y="400411"/>
                    <a:pt x="168553" y="400961"/>
                  </a:cubicBezTo>
                  <a:cubicBezTo>
                    <a:pt x="169095" y="401525"/>
                    <a:pt x="169660" y="402075"/>
                    <a:pt x="170217" y="402625"/>
                  </a:cubicBezTo>
                  <a:cubicBezTo>
                    <a:pt x="170760" y="403190"/>
                    <a:pt x="171324" y="403740"/>
                    <a:pt x="171882" y="404290"/>
                  </a:cubicBezTo>
                  <a:cubicBezTo>
                    <a:pt x="172425" y="404855"/>
                    <a:pt x="172989" y="405405"/>
                    <a:pt x="173546" y="405955"/>
                  </a:cubicBezTo>
                  <a:cubicBezTo>
                    <a:pt x="174089" y="406519"/>
                    <a:pt x="174654" y="407069"/>
                    <a:pt x="175211" y="407619"/>
                  </a:cubicBezTo>
                  <a:cubicBezTo>
                    <a:pt x="175754" y="408184"/>
                    <a:pt x="176318" y="408734"/>
                    <a:pt x="176876" y="409284"/>
                  </a:cubicBezTo>
                  <a:cubicBezTo>
                    <a:pt x="177418" y="409848"/>
                    <a:pt x="177983" y="410398"/>
                    <a:pt x="178540" y="410948"/>
                  </a:cubicBezTo>
                  <a:cubicBezTo>
                    <a:pt x="179083" y="411513"/>
                    <a:pt x="179648" y="412063"/>
                    <a:pt x="180205" y="412613"/>
                  </a:cubicBezTo>
                  <a:cubicBezTo>
                    <a:pt x="180748" y="413178"/>
                    <a:pt x="181312" y="413728"/>
                    <a:pt x="181869" y="414278"/>
                  </a:cubicBezTo>
                  <a:cubicBezTo>
                    <a:pt x="182412" y="414842"/>
                    <a:pt x="182977" y="415392"/>
                    <a:pt x="183534" y="415942"/>
                  </a:cubicBezTo>
                  <a:cubicBezTo>
                    <a:pt x="184077" y="416507"/>
                    <a:pt x="184641" y="417057"/>
                    <a:pt x="185199" y="417607"/>
                  </a:cubicBezTo>
                  <a:cubicBezTo>
                    <a:pt x="185741" y="418171"/>
                    <a:pt x="186306" y="418721"/>
                    <a:pt x="186863" y="419272"/>
                  </a:cubicBezTo>
                  <a:cubicBezTo>
                    <a:pt x="187406" y="419836"/>
                    <a:pt x="187971" y="420386"/>
                    <a:pt x="188528" y="420936"/>
                  </a:cubicBezTo>
                  <a:cubicBezTo>
                    <a:pt x="189071" y="421501"/>
                    <a:pt x="189635" y="422051"/>
                    <a:pt x="190192" y="422601"/>
                  </a:cubicBezTo>
                  <a:cubicBezTo>
                    <a:pt x="190735" y="423165"/>
                    <a:pt x="191300" y="423715"/>
                    <a:pt x="191857" y="424265"/>
                  </a:cubicBezTo>
                  <a:cubicBezTo>
                    <a:pt x="192400" y="424830"/>
                    <a:pt x="192964" y="425380"/>
                    <a:pt x="193522" y="425930"/>
                  </a:cubicBezTo>
                  <a:cubicBezTo>
                    <a:pt x="194064" y="426494"/>
                    <a:pt x="194629" y="427045"/>
                    <a:pt x="195186" y="427595"/>
                  </a:cubicBezTo>
                  <a:cubicBezTo>
                    <a:pt x="195729" y="428159"/>
                    <a:pt x="196294" y="428709"/>
                    <a:pt x="196851" y="429259"/>
                  </a:cubicBezTo>
                  <a:cubicBezTo>
                    <a:pt x="197394" y="429824"/>
                    <a:pt x="197958" y="430374"/>
                    <a:pt x="198515" y="430924"/>
                  </a:cubicBezTo>
                  <a:cubicBezTo>
                    <a:pt x="199058" y="431488"/>
                    <a:pt x="199623" y="432038"/>
                    <a:pt x="200180" y="432588"/>
                  </a:cubicBezTo>
                  <a:cubicBezTo>
                    <a:pt x="200723" y="433153"/>
                    <a:pt x="201287" y="433703"/>
                    <a:pt x="201845" y="434253"/>
                  </a:cubicBezTo>
                  <a:cubicBezTo>
                    <a:pt x="202388" y="434818"/>
                    <a:pt x="202952" y="435368"/>
                    <a:pt x="203509" y="435918"/>
                  </a:cubicBezTo>
                  <a:cubicBezTo>
                    <a:pt x="204052" y="436482"/>
                    <a:pt x="204617" y="437032"/>
                    <a:pt x="205174" y="437582"/>
                  </a:cubicBezTo>
                  <a:cubicBezTo>
                    <a:pt x="205717" y="438147"/>
                    <a:pt x="206281" y="438697"/>
                    <a:pt x="206839" y="439247"/>
                  </a:cubicBezTo>
                  <a:cubicBezTo>
                    <a:pt x="207331" y="439753"/>
                    <a:pt x="207837" y="440253"/>
                    <a:pt x="208344" y="440752"/>
                  </a:cubicBezTo>
                  <a:cubicBezTo>
                    <a:pt x="321320" y="409921"/>
                    <a:pt x="406751" y="312389"/>
                    <a:pt x="419706" y="193080"/>
                  </a:cubicBezTo>
                  <a:lnTo>
                    <a:pt x="418389" y="193080"/>
                  </a:lnTo>
                  <a:cubicBezTo>
                    <a:pt x="418389" y="193080"/>
                    <a:pt x="419764" y="191416"/>
                    <a:pt x="419764" y="191416"/>
                  </a:cubicBezTo>
                  <a:close/>
                </a:path>
              </a:pathLst>
            </a:custGeom>
            <a:solidFill>
              <a:srgbClr val="006C3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KoPub돋움체 Bold" panose="02020603020101020101" pitchFamily="18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84B5C5A6-47A0-FC19-B757-9441A475BD05}"/>
                </a:ext>
              </a:extLst>
            </p:cNvPr>
            <p:cNvSpPr/>
            <p:nvPr/>
          </p:nvSpPr>
          <p:spPr>
            <a:xfrm>
              <a:off x="855168" y="4943309"/>
              <a:ext cx="263666" cy="301873"/>
            </a:xfrm>
            <a:custGeom>
              <a:avLst/>
              <a:gdLst>
                <a:gd name="connsiteX0" fmla="*/ 39422 w 263666"/>
                <a:gd name="connsiteY0" fmla="*/ 80495 h 301873"/>
                <a:gd name="connsiteX1" fmla="*/ 100209 w 263666"/>
                <a:gd name="connsiteY1" fmla="*/ 0 h 301873"/>
                <a:gd name="connsiteX2" fmla="*/ 228348 w 263666"/>
                <a:gd name="connsiteY2" fmla="*/ 0 h 301873"/>
                <a:gd name="connsiteX3" fmla="*/ 149084 w 263666"/>
                <a:gd name="connsiteY3" fmla="*/ 95693 h 301873"/>
                <a:gd name="connsiteX4" fmla="*/ 162227 w 263666"/>
                <a:gd name="connsiteY4" fmla="*/ 94875 h 301873"/>
                <a:gd name="connsiteX5" fmla="*/ 263667 w 263666"/>
                <a:gd name="connsiteY5" fmla="*/ 191394 h 301873"/>
                <a:gd name="connsiteX6" fmla="*/ 132655 w 263666"/>
                <a:gd name="connsiteY6" fmla="*/ 301873 h 301873"/>
                <a:gd name="connsiteX7" fmla="*/ 0 w 263666"/>
                <a:gd name="connsiteY7" fmla="*/ 184004 h 301873"/>
                <a:gd name="connsiteX8" fmla="*/ 39430 w 263666"/>
                <a:gd name="connsiteY8" fmla="*/ 80509 h 301873"/>
                <a:gd name="connsiteX9" fmla="*/ 131417 w 263666"/>
                <a:gd name="connsiteY9" fmla="*/ 209458 h 301873"/>
                <a:gd name="connsiteX10" fmla="*/ 152362 w 263666"/>
                <a:gd name="connsiteY10" fmla="*/ 188513 h 301873"/>
                <a:gd name="connsiteX11" fmla="*/ 131417 w 263666"/>
                <a:gd name="connsiteY11" fmla="*/ 167981 h 301873"/>
                <a:gd name="connsiteX12" fmla="*/ 110885 w 263666"/>
                <a:gd name="connsiteY12" fmla="*/ 188513 h 301873"/>
                <a:gd name="connsiteX13" fmla="*/ 131417 w 263666"/>
                <a:gd name="connsiteY13" fmla="*/ 209458 h 3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3666" h="301873">
                  <a:moveTo>
                    <a:pt x="39422" y="80495"/>
                  </a:moveTo>
                  <a:lnTo>
                    <a:pt x="100209" y="0"/>
                  </a:lnTo>
                  <a:lnTo>
                    <a:pt x="228348" y="0"/>
                  </a:lnTo>
                  <a:lnTo>
                    <a:pt x="149084" y="95693"/>
                  </a:lnTo>
                  <a:cubicBezTo>
                    <a:pt x="153600" y="95281"/>
                    <a:pt x="158116" y="94875"/>
                    <a:pt x="162227" y="94875"/>
                  </a:cubicBezTo>
                  <a:cubicBezTo>
                    <a:pt x="219316" y="94875"/>
                    <a:pt x="263667" y="134305"/>
                    <a:pt x="263667" y="191394"/>
                  </a:cubicBezTo>
                  <a:cubicBezTo>
                    <a:pt x="263667" y="256285"/>
                    <a:pt x="206991" y="301873"/>
                    <a:pt x="132655" y="301873"/>
                  </a:cubicBezTo>
                  <a:cubicBezTo>
                    <a:pt x="58319" y="301873"/>
                    <a:pt x="0" y="259570"/>
                    <a:pt x="0" y="184004"/>
                  </a:cubicBezTo>
                  <a:cubicBezTo>
                    <a:pt x="0" y="143757"/>
                    <a:pt x="17247" y="110081"/>
                    <a:pt x="39430" y="80509"/>
                  </a:cubicBezTo>
                  <a:close/>
                  <a:moveTo>
                    <a:pt x="131417" y="209458"/>
                  </a:moveTo>
                  <a:cubicBezTo>
                    <a:pt x="143330" y="209458"/>
                    <a:pt x="152362" y="200426"/>
                    <a:pt x="152362" y="188513"/>
                  </a:cubicBezTo>
                  <a:cubicBezTo>
                    <a:pt x="152362" y="176601"/>
                    <a:pt x="143330" y="167981"/>
                    <a:pt x="131417" y="167981"/>
                  </a:cubicBezTo>
                  <a:cubicBezTo>
                    <a:pt x="119504" y="167981"/>
                    <a:pt x="110885" y="177013"/>
                    <a:pt x="110885" y="188513"/>
                  </a:cubicBezTo>
                  <a:cubicBezTo>
                    <a:pt x="110885" y="200014"/>
                    <a:pt x="119917" y="209458"/>
                    <a:pt x="131417" y="209458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15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92793-9847-DDFD-7537-D8763AB1E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C48B62-4B77-B666-061A-AB23F3E7DBD1}"/>
              </a:ext>
            </a:extLst>
          </p:cNvPr>
          <p:cNvSpPr txBox="1"/>
          <p:nvPr/>
        </p:nvSpPr>
        <p:spPr>
          <a:xfrm>
            <a:off x="562004" y="253900"/>
            <a:ext cx="461665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338D6-22BE-65BB-3643-6B0438D34CA5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lvl="0">
              <a:defRPr/>
            </a:pPr>
            <a:r>
              <a:rPr lang="en-US" altLang="ko-KR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Micro XRCE-DDS Agent </a:t>
            </a:r>
            <a:r>
              <a:rPr lang="ko-KR" altLang="en-US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실행</a:t>
            </a:r>
            <a:endParaRPr lang="ko-KR" altLang="en-US" sz="2600" spc="-36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BDC406-B1C8-725C-3733-E39121FE9AC7}"/>
              </a:ext>
            </a:extLst>
          </p:cNvPr>
          <p:cNvSpPr txBox="1"/>
          <p:nvPr/>
        </p:nvSpPr>
        <p:spPr>
          <a:xfrm>
            <a:off x="394335" y="834221"/>
            <a:ext cx="7186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“MicroXRCEAgent udp4 -p 8888”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명령을 실행한다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7B6E49-4830-6789-5FA8-E44F638EC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355" y="980728"/>
            <a:ext cx="5890310" cy="73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46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78EF322-980E-26CA-F9C1-8DBAA9AD9F86}"/>
              </a:ext>
            </a:extLst>
          </p:cNvPr>
          <p:cNvGrpSpPr/>
          <p:nvPr/>
        </p:nvGrpSpPr>
        <p:grpSpPr>
          <a:xfrm>
            <a:off x="0" y="1556792"/>
            <a:ext cx="6756436" cy="2734082"/>
            <a:chOff x="-711200" y="897389"/>
            <a:chExt cx="6756436" cy="27340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533387-28A2-CE61-8B37-0B05C1D2D232}"/>
                </a:ext>
              </a:extLst>
            </p:cNvPr>
            <p:cNvSpPr txBox="1"/>
            <p:nvPr/>
          </p:nvSpPr>
          <p:spPr>
            <a:xfrm flipH="1">
              <a:off x="560264" y="897389"/>
              <a:ext cx="1643784" cy="1862048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pPr algn="ctr" defTabSz="818114">
                <a:defRPr/>
              </a:pPr>
              <a:r>
                <a:rPr lang="en-US" altLang="ko-KR" sz="11500" spc="-122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Ⅱ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9459B1D-5D70-C5D5-0118-34D95439A44E}"/>
                </a:ext>
              </a:extLst>
            </p:cNvPr>
            <p:cNvSpPr/>
            <p:nvPr/>
          </p:nvSpPr>
          <p:spPr>
            <a:xfrm>
              <a:off x="475689" y="979257"/>
              <a:ext cx="1812933" cy="2343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anchor="ctr">
              <a:noAutofit/>
            </a:bodyPr>
            <a:lstStyle/>
            <a:p>
              <a:pPr algn="ctr" defTabSz="818114" latinLnBrk="1">
                <a:defRPr/>
              </a:pPr>
              <a:r>
                <a:rPr lang="en-US" altLang="ko-KR" sz="1610" b="1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돋움체 Bold" panose="02020603020101020101" pitchFamily="18" charset="-127"/>
                  <a:ea typeface="HY헤드라인M" panose="02030600000101010101" pitchFamily="18" charset="-127"/>
                </a:rPr>
                <a:t>Chapter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6099EDB-CD3C-D981-0D79-23F5249DEEA8}"/>
                </a:ext>
              </a:extLst>
            </p:cNvPr>
            <p:cNvSpPr/>
            <p:nvPr/>
          </p:nvSpPr>
          <p:spPr>
            <a:xfrm>
              <a:off x="1460463" y="1828413"/>
              <a:ext cx="4584773" cy="523220"/>
            </a:xfrm>
            <a:prstGeom prst="rect">
              <a:avLst/>
            </a:prstGeom>
            <a:noFill/>
          </p:spPr>
          <p:txBody>
            <a:bodyPr anchor="b" anchorCtr="0">
              <a:spAutoFit/>
            </a:bodyPr>
            <a:lstStyle/>
            <a:p>
              <a:pPr algn="ctr" defTabSz="371097" latinLnBrk="1">
                <a:defRPr/>
              </a:pPr>
              <a:r>
                <a:rPr lang="en-US" altLang="ko-KR" sz="28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px4_msgs </a:t>
              </a:r>
              <a:r>
                <a:rPr lang="ko-KR" altLang="en-US" sz="28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설치</a:t>
              </a:r>
              <a:endParaRPr lang="ko-KR" altLang="en-US" sz="2800" spc="-40" dirty="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rgbClr val="02259D"/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32D09FF-DFF0-5F5B-0795-DBB65B899631}"/>
                </a:ext>
              </a:extLst>
            </p:cNvPr>
            <p:cNvCxnSpPr>
              <a:cxnSpLocks/>
            </p:cNvCxnSpPr>
            <p:nvPr/>
          </p:nvCxnSpPr>
          <p:spPr>
            <a:xfrm>
              <a:off x="-711200" y="1417530"/>
              <a:ext cx="1574800" cy="0"/>
            </a:xfrm>
            <a:prstGeom prst="line">
              <a:avLst/>
            </a:prstGeom>
            <a:ln>
              <a:solidFill>
                <a:srgbClr val="02259D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3940133-8A91-BEFE-F13C-C0C34F8312F9}"/>
                </a:ext>
              </a:extLst>
            </p:cNvPr>
            <p:cNvSpPr/>
            <p:nvPr/>
          </p:nvSpPr>
          <p:spPr>
            <a:xfrm>
              <a:off x="1460463" y="2759437"/>
              <a:ext cx="4584773" cy="872034"/>
            </a:xfrm>
            <a:prstGeom prst="rect">
              <a:avLst/>
            </a:prstGeom>
            <a:noFill/>
          </p:spPr>
          <p:txBody>
            <a:bodyPr anchor="t" anchorCtr="0">
              <a:spAutoFit/>
            </a:bodyPr>
            <a:lstStyle/>
            <a:p>
              <a:pPr marL="357188" indent="-357188" defTabSz="371097" latinLnBrk="1">
                <a:spcBef>
                  <a:spcPts val="800"/>
                </a:spcBef>
                <a:buFont typeface="+mj-lt"/>
                <a:buAutoNum type="arabicPeriod"/>
                <a:defRPr/>
              </a:pPr>
              <a:r>
                <a:rPr lang="en-US" altLang="ko-KR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px4_msgs </a:t>
              </a:r>
              <a:r>
                <a:rPr lang="ko-KR" altLang="en-US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저장소 복제</a:t>
              </a:r>
              <a:endParaRPr lang="en-US" altLang="ko-KR" sz="2200" spc="-4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  <a:p>
              <a:pPr marL="357188" indent="-357188" defTabSz="371097" latinLnBrk="1">
                <a:spcBef>
                  <a:spcPts val="800"/>
                </a:spcBef>
                <a:buFont typeface="+mj-lt"/>
                <a:buAutoNum type="arabicPeriod"/>
                <a:defRPr/>
              </a:pPr>
              <a:r>
                <a:rPr lang="en-US" altLang="ko-KR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px4_msgs </a:t>
              </a:r>
              <a:r>
                <a:rPr lang="ko-KR" altLang="en-US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빌드</a:t>
              </a:r>
              <a:endParaRPr lang="en-US" altLang="ko-KR" sz="2200" spc="-40" dirty="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2022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BEE25-89A0-7C68-C011-4383E8C43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71683C6-661E-992C-5848-E3C9748E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627" y="3998168"/>
            <a:ext cx="4449653" cy="8443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91DD427-51D8-7C1E-EC6C-B5C58E0A9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40" y="1050616"/>
            <a:ext cx="3147040" cy="29475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869F10-387B-EC59-EEBE-327B6351E374}"/>
              </a:ext>
            </a:extLst>
          </p:cNvPr>
          <p:cNvSpPr txBox="1"/>
          <p:nvPr/>
        </p:nvSpPr>
        <p:spPr>
          <a:xfrm>
            <a:off x="562004" y="253900"/>
            <a:ext cx="461665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E42B17-DDCF-C62A-C828-7621025D7ABC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>
              <a:defRPr/>
            </a:pPr>
            <a:r>
              <a:rPr lang="en-US" altLang="ko-KR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px4_msgs </a:t>
            </a:r>
            <a:r>
              <a:rPr lang="ko-KR" altLang="en-US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저장소 복제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E43BA2-DBD5-E3AA-6400-2230E2A48B60}"/>
              </a:ext>
            </a:extLst>
          </p:cNvPr>
          <p:cNvSpPr txBox="1"/>
          <p:nvPr/>
        </p:nvSpPr>
        <p:spPr>
          <a:xfrm>
            <a:off x="1905820" y="1951447"/>
            <a:ext cx="3927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px4_msgs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저장소를 복제하기 위해 검색 창에</a:t>
            </a:r>
            <a:b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windows powershell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검색한 후 실행한다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D3107A-FC0D-3E20-37D7-C1887F552F57}"/>
              </a:ext>
            </a:extLst>
          </p:cNvPr>
          <p:cNvSpPr txBox="1"/>
          <p:nvPr/>
        </p:nvSpPr>
        <p:spPr>
          <a:xfrm>
            <a:off x="534028" y="3159907"/>
            <a:ext cx="66706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Windows PowerShell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Ubuntu-24.04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버전을 실행한 후</a:t>
            </a:r>
            <a:endParaRPr lang="en-US" altLang="ko-KR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cd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명령을 통해 사용자가 원하는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px4_msgs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복제할 위치로 이동한 후 아래 명령어를 실행한다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algn="ctr"/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git clone https://github.com/PX4/px4_msgs.git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49F415-F90B-9587-36A1-BE66EE8CE4C3}"/>
              </a:ext>
            </a:extLst>
          </p:cNvPr>
          <p:cNvSpPr/>
          <p:nvPr/>
        </p:nvSpPr>
        <p:spPr>
          <a:xfrm>
            <a:off x="8328248" y="1700808"/>
            <a:ext cx="1440160" cy="36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3B439C1F-8FD7-9A92-1487-5A16ECBD6DC1}"/>
              </a:ext>
            </a:extLst>
          </p:cNvPr>
          <p:cNvSpPr/>
          <p:nvPr/>
        </p:nvSpPr>
        <p:spPr>
          <a:xfrm rot="18900000">
            <a:off x="9868610" y="1656428"/>
            <a:ext cx="488608" cy="485801"/>
          </a:xfrm>
          <a:custGeom>
            <a:avLst/>
            <a:gdLst>
              <a:gd name="connsiteX0" fmla="*/ 578951 w 578951"/>
              <a:gd name="connsiteY0" fmla="*/ 289476 h 578951"/>
              <a:gd name="connsiteX1" fmla="*/ 289476 w 578951"/>
              <a:gd name="connsiteY1" fmla="*/ 578951 h 578951"/>
              <a:gd name="connsiteX2" fmla="*/ 0 w 578951"/>
              <a:gd name="connsiteY2" fmla="*/ 289476 h 578951"/>
              <a:gd name="connsiteX3" fmla="*/ 289476 w 578951"/>
              <a:gd name="connsiteY3" fmla="*/ 0 h 578951"/>
              <a:gd name="connsiteX4" fmla="*/ 578951 w 578951"/>
              <a:gd name="connsiteY4" fmla="*/ 289476 h 57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951" h="578951">
                <a:moveTo>
                  <a:pt x="578951" y="289476"/>
                </a:moveTo>
                <a:cubicBezTo>
                  <a:pt x="578951" y="449348"/>
                  <a:pt x="449349" y="578951"/>
                  <a:pt x="289476" y="578951"/>
                </a:cubicBezTo>
                <a:cubicBezTo>
                  <a:pt x="129603" y="578951"/>
                  <a:pt x="0" y="449348"/>
                  <a:pt x="0" y="289476"/>
                </a:cubicBezTo>
                <a:cubicBezTo>
                  <a:pt x="0" y="129603"/>
                  <a:pt x="129603" y="0"/>
                  <a:pt x="289476" y="0"/>
                </a:cubicBezTo>
                <a:cubicBezTo>
                  <a:pt x="449349" y="0"/>
                  <a:pt x="578951" y="129603"/>
                  <a:pt x="578951" y="289476"/>
                </a:cubicBezTo>
                <a:close/>
              </a:path>
            </a:pathLst>
          </a:custGeom>
          <a:solidFill>
            <a:srgbClr val="FF0000"/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6282E81-7B59-43B5-791B-559A3D847DAE}"/>
              </a:ext>
            </a:extLst>
          </p:cNvPr>
          <p:cNvSpPr/>
          <p:nvPr/>
        </p:nvSpPr>
        <p:spPr>
          <a:xfrm>
            <a:off x="10052000" y="1763926"/>
            <a:ext cx="98486" cy="253297"/>
          </a:xfrm>
          <a:custGeom>
            <a:avLst/>
            <a:gdLst>
              <a:gd name="connsiteX0" fmla="*/ 48462 w 170854"/>
              <a:gd name="connsiteY0" fmla="*/ 129782 h 301865"/>
              <a:gd name="connsiteX1" fmla="*/ 0 w 170854"/>
              <a:gd name="connsiteY1" fmla="*/ 140051 h 301865"/>
              <a:gd name="connsiteX2" fmla="*/ 0 w 170854"/>
              <a:gd name="connsiteY2" fmla="*/ 36556 h 301865"/>
              <a:gd name="connsiteX3" fmla="*/ 170854 w 170854"/>
              <a:gd name="connsiteY3" fmla="*/ 0 h 301865"/>
              <a:gd name="connsiteX4" fmla="*/ 170854 w 170854"/>
              <a:gd name="connsiteY4" fmla="*/ 301866 h 301865"/>
              <a:gd name="connsiteX5" fmla="*/ 48462 w 170854"/>
              <a:gd name="connsiteY5" fmla="*/ 301866 h 301865"/>
              <a:gd name="connsiteX6" fmla="*/ 48462 w 170854"/>
              <a:gd name="connsiteY6" fmla="*/ 129782 h 301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854" h="301865">
                <a:moveTo>
                  <a:pt x="48462" y="129782"/>
                </a:moveTo>
                <a:lnTo>
                  <a:pt x="0" y="140051"/>
                </a:lnTo>
                <a:lnTo>
                  <a:pt x="0" y="36556"/>
                </a:lnTo>
                <a:lnTo>
                  <a:pt x="170854" y="0"/>
                </a:lnTo>
                <a:lnTo>
                  <a:pt x="170854" y="301866"/>
                </a:lnTo>
                <a:lnTo>
                  <a:pt x="48462" y="301866"/>
                </a:lnTo>
                <a:lnTo>
                  <a:pt x="48462" y="129782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D39E15-0A43-0484-3DE0-A6DEFE7A5CED}"/>
              </a:ext>
            </a:extLst>
          </p:cNvPr>
          <p:cNvSpPr/>
          <p:nvPr/>
        </p:nvSpPr>
        <p:spPr>
          <a:xfrm>
            <a:off x="8570400" y="3983203"/>
            <a:ext cx="2413979" cy="1446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3B81C625-B835-AD35-7A11-9CA9D878563B}"/>
              </a:ext>
            </a:extLst>
          </p:cNvPr>
          <p:cNvSpPr/>
          <p:nvPr/>
        </p:nvSpPr>
        <p:spPr>
          <a:xfrm rot="18900000">
            <a:off x="11054235" y="3818638"/>
            <a:ext cx="488608" cy="485801"/>
          </a:xfrm>
          <a:custGeom>
            <a:avLst/>
            <a:gdLst>
              <a:gd name="connsiteX0" fmla="*/ 578951 w 578951"/>
              <a:gd name="connsiteY0" fmla="*/ 289476 h 578951"/>
              <a:gd name="connsiteX1" fmla="*/ 289476 w 578951"/>
              <a:gd name="connsiteY1" fmla="*/ 578951 h 578951"/>
              <a:gd name="connsiteX2" fmla="*/ 0 w 578951"/>
              <a:gd name="connsiteY2" fmla="*/ 289476 h 578951"/>
              <a:gd name="connsiteX3" fmla="*/ 289476 w 578951"/>
              <a:gd name="connsiteY3" fmla="*/ 0 h 578951"/>
              <a:gd name="connsiteX4" fmla="*/ 578951 w 578951"/>
              <a:gd name="connsiteY4" fmla="*/ 289476 h 57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951" h="578951">
                <a:moveTo>
                  <a:pt x="578951" y="289476"/>
                </a:moveTo>
                <a:cubicBezTo>
                  <a:pt x="578951" y="449348"/>
                  <a:pt x="449349" y="578951"/>
                  <a:pt x="289476" y="578951"/>
                </a:cubicBezTo>
                <a:cubicBezTo>
                  <a:pt x="129603" y="578951"/>
                  <a:pt x="0" y="449348"/>
                  <a:pt x="0" y="289476"/>
                </a:cubicBezTo>
                <a:cubicBezTo>
                  <a:pt x="0" y="129603"/>
                  <a:pt x="129603" y="0"/>
                  <a:pt x="289476" y="0"/>
                </a:cubicBezTo>
                <a:cubicBezTo>
                  <a:pt x="449349" y="0"/>
                  <a:pt x="578951" y="129603"/>
                  <a:pt x="578951" y="289476"/>
                </a:cubicBezTo>
                <a:close/>
              </a:path>
            </a:pathLst>
          </a:custGeom>
          <a:solidFill>
            <a:srgbClr val="FC5D2B"/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EC58A42F-E307-BC80-D6E1-658DD26CC8B2}"/>
              </a:ext>
            </a:extLst>
          </p:cNvPr>
          <p:cNvSpPr/>
          <p:nvPr/>
        </p:nvSpPr>
        <p:spPr>
          <a:xfrm>
            <a:off x="11231223" y="3926141"/>
            <a:ext cx="137547" cy="253303"/>
          </a:xfrm>
          <a:custGeom>
            <a:avLst/>
            <a:gdLst>
              <a:gd name="connsiteX0" fmla="*/ 81320 w 238618"/>
              <a:gd name="connsiteY0" fmla="*/ 182760 h 301873"/>
              <a:gd name="connsiteX1" fmla="*/ 113765 w 238618"/>
              <a:gd name="connsiteY1" fmla="*/ 121567 h 301873"/>
              <a:gd name="connsiteX2" fmla="*/ 82145 w 238618"/>
              <a:gd name="connsiteY2" fmla="*/ 98567 h 301873"/>
              <a:gd name="connsiteX3" fmla="*/ 18072 w 238618"/>
              <a:gd name="connsiteY3" fmla="*/ 114996 h 301873"/>
              <a:gd name="connsiteX4" fmla="*/ 18072 w 238618"/>
              <a:gd name="connsiteY4" fmla="*/ 23001 h 301873"/>
              <a:gd name="connsiteX5" fmla="*/ 119924 w 238618"/>
              <a:gd name="connsiteY5" fmla="*/ 0 h 301873"/>
              <a:gd name="connsiteX6" fmla="*/ 238618 w 238618"/>
              <a:gd name="connsiteY6" fmla="*/ 94050 h 301873"/>
              <a:gd name="connsiteX7" fmla="*/ 167981 w 238618"/>
              <a:gd name="connsiteY7" fmla="*/ 206585 h 301873"/>
              <a:gd name="connsiteX8" fmla="*/ 168393 w 238618"/>
              <a:gd name="connsiteY8" fmla="*/ 207410 h 301873"/>
              <a:gd name="connsiteX9" fmla="*/ 234514 w 238618"/>
              <a:gd name="connsiteY9" fmla="*/ 207410 h 301873"/>
              <a:gd name="connsiteX10" fmla="*/ 234514 w 238618"/>
              <a:gd name="connsiteY10" fmla="*/ 301873 h 301873"/>
              <a:gd name="connsiteX11" fmla="*/ 413 w 238618"/>
              <a:gd name="connsiteY11" fmla="*/ 301873 h 301873"/>
              <a:gd name="connsiteX12" fmla="*/ 0 w 238618"/>
              <a:gd name="connsiteY12" fmla="*/ 301055 h 301873"/>
              <a:gd name="connsiteX13" fmla="*/ 81320 w 238618"/>
              <a:gd name="connsiteY13" fmla="*/ 182774 h 3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8618" h="301873">
                <a:moveTo>
                  <a:pt x="81320" y="182760"/>
                </a:moveTo>
                <a:cubicBezTo>
                  <a:pt x="104320" y="149496"/>
                  <a:pt x="113765" y="134710"/>
                  <a:pt x="113765" y="121567"/>
                </a:cubicBezTo>
                <a:cubicBezTo>
                  <a:pt x="113765" y="105138"/>
                  <a:pt x="100210" y="98567"/>
                  <a:pt x="82145" y="98567"/>
                </a:cubicBezTo>
                <a:cubicBezTo>
                  <a:pt x="61612" y="98567"/>
                  <a:pt x="35738" y="107194"/>
                  <a:pt x="18072" y="114996"/>
                </a:cubicBezTo>
                <a:lnTo>
                  <a:pt x="18072" y="23001"/>
                </a:lnTo>
                <a:cubicBezTo>
                  <a:pt x="44771" y="10682"/>
                  <a:pt x="79264" y="0"/>
                  <a:pt x="119924" y="0"/>
                </a:cubicBezTo>
                <a:cubicBezTo>
                  <a:pt x="206173" y="0"/>
                  <a:pt x="238618" y="48874"/>
                  <a:pt x="238618" y="94050"/>
                </a:cubicBezTo>
                <a:cubicBezTo>
                  <a:pt x="238618" y="139226"/>
                  <a:pt x="203299" y="176188"/>
                  <a:pt x="167981" y="206585"/>
                </a:cubicBezTo>
                <a:lnTo>
                  <a:pt x="168393" y="207410"/>
                </a:lnTo>
                <a:lnTo>
                  <a:pt x="234514" y="207410"/>
                </a:lnTo>
                <a:lnTo>
                  <a:pt x="234514" y="301873"/>
                </a:lnTo>
                <a:lnTo>
                  <a:pt x="413" y="301873"/>
                </a:lnTo>
                <a:lnTo>
                  <a:pt x="0" y="301055"/>
                </a:lnTo>
                <a:lnTo>
                  <a:pt x="81320" y="182774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8310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CD0A8-AAD3-233C-9B08-1EB3E1E6C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176FFEA-AD8F-320C-8ED7-B245E9BA4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635" y="3448538"/>
            <a:ext cx="6200775" cy="904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F745F6-A782-44BE-90E0-D172FD3AB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836" y="878252"/>
            <a:ext cx="5437574" cy="25507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4DA677-06A5-AB0B-B3C5-B92811B09962}"/>
              </a:ext>
            </a:extLst>
          </p:cNvPr>
          <p:cNvSpPr txBox="1"/>
          <p:nvPr/>
        </p:nvSpPr>
        <p:spPr>
          <a:xfrm>
            <a:off x="562004" y="253900"/>
            <a:ext cx="461665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9BA03-BFCA-5BFF-EB2B-F5266374E41D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>
              <a:defRPr/>
            </a:pPr>
            <a:r>
              <a:rPr lang="en-US" altLang="ko-KR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px4_msgs </a:t>
            </a:r>
            <a:r>
              <a:rPr lang="ko-KR" altLang="en-US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빌드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7C858B-B1F4-96E7-387F-74925E47B937}"/>
              </a:ext>
            </a:extLst>
          </p:cNvPr>
          <p:cNvSpPr txBox="1"/>
          <p:nvPr/>
        </p:nvSpPr>
        <p:spPr>
          <a:xfrm>
            <a:off x="394335" y="834221"/>
            <a:ext cx="71864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빌드를 위해서 순서대로 명령어를 실행한다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colcon build --symlink-install</a:t>
            </a:r>
          </a:p>
          <a:p>
            <a:pPr marL="342900" indent="-342900">
              <a:buAutoNum type="arabicPeriod"/>
            </a:pP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source ~/</a:t>
            </a:r>
            <a:r>
              <a:rPr lang="ko-KR" altLang="en-US" sz="160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현재위치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/install/setup.bash</a:t>
            </a:r>
          </a:p>
          <a:p>
            <a:pPr marL="342900" indent="-342900">
              <a:buAutoNum type="arabicPeriod"/>
            </a:pP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ros2 pkg list | grep px4_msgs</a:t>
            </a:r>
            <a:b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명령어 실행 시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px4_msgs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출력되면 빌드 성공이다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source ~/</a:t>
            </a:r>
            <a:r>
              <a:rPr lang="ko-KR" altLang="en-US" sz="160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현재위치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/install/setup.bash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명령어는 터미널 재시작 시</a:t>
            </a:r>
            <a:b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다시 입력해줘야 함</a:t>
            </a:r>
            <a:endParaRPr lang="en-US" altLang="ko-KR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4870D6-FA1D-726F-899E-33402CBA1A39}"/>
              </a:ext>
            </a:extLst>
          </p:cNvPr>
          <p:cNvSpPr/>
          <p:nvPr/>
        </p:nvSpPr>
        <p:spPr>
          <a:xfrm>
            <a:off x="8616280" y="871523"/>
            <a:ext cx="2924130" cy="1845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8778D4-098E-6D3E-5DFE-028195B7CE00}"/>
              </a:ext>
            </a:extLst>
          </p:cNvPr>
          <p:cNvSpPr/>
          <p:nvPr/>
        </p:nvSpPr>
        <p:spPr>
          <a:xfrm>
            <a:off x="8328248" y="3473031"/>
            <a:ext cx="3212162" cy="3750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24" name="그래픽 380">
            <a:extLst>
              <a:ext uri="{FF2B5EF4-FFF2-40B4-BE49-F238E27FC236}">
                <a16:creationId xmlns:a16="http://schemas.microsoft.com/office/drawing/2014/main" id="{438D7CB8-6652-8E9E-829C-CFB7A33DEA54}"/>
              </a:ext>
            </a:extLst>
          </p:cNvPr>
          <p:cNvGrpSpPr/>
          <p:nvPr/>
        </p:nvGrpSpPr>
        <p:grpSpPr>
          <a:xfrm>
            <a:off x="11540410" y="712534"/>
            <a:ext cx="687026" cy="687026"/>
            <a:chOff x="577620" y="4032679"/>
            <a:chExt cx="818760" cy="818760"/>
          </a:xfrm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F0EDFD77-E107-C62F-DC83-54B9793EDEA3}"/>
                </a:ext>
              </a:extLst>
            </p:cNvPr>
            <p:cNvSpPr/>
            <p:nvPr/>
          </p:nvSpPr>
          <p:spPr>
            <a:xfrm rot="-2700000">
              <a:off x="697525" y="4152583"/>
              <a:ext cx="578951" cy="578951"/>
            </a:xfrm>
            <a:custGeom>
              <a:avLst/>
              <a:gdLst>
                <a:gd name="connsiteX0" fmla="*/ 578951 w 578951"/>
                <a:gd name="connsiteY0" fmla="*/ 289476 h 578951"/>
                <a:gd name="connsiteX1" fmla="*/ 289476 w 578951"/>
                <a:gd name="connsiteY1" fmla="*/ 578951 h 578951"/>
                <a:gd name="connsiteX2" fmla="*/ 0 w 578951"/>
                <a:gd name="connsiteY2" fmla="*/ 289476 h 578951"/>
                <a:gd name="connsiteX3" fmla="*/ 289476 w 578951"/>
                <a:gd name="connsiteY3" fmla="*/ 0 h 578951"/>
                <a:gd name="connsiteX4" fmla="*/ 578951 w 578951"/>
                <a:gd name="connsiteY4" fmla="*/ 289476 h 57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951" h="578951">
                  <a:moveTo>
                    <a:pt x="578951" y="289476"/>
                  </a:moveTo>
                  <a:cubicBezTo>
                    <a:pt x="578951" y="449348"/>
                    <a:pt x="449349" y="578951"/>
                    <a:pt x="289476" y="578951"/>
                  </a:cubicBezTo>
                  <a:cubicBezTo>
                    <a:pt x="129603" y="578951"/>
                    <a:pt x="0" y="449348"/>
                    <a:pt x="0" y="289476"/>
                  </a:cubicBezTo>
                  <a:cubicBezTo>
                    <a:pt x="0" y="129603"/>
                    <a:pt x="129603" y="0"/>
                    <a:pt x="289476" y="0"/>
                  </a:cubicBezTo>
                  <a:cubicBezTo>
                    <a:pt x="449349" y="0"/>
                    <a:pt x="578951" y="129603"/>
                    <a:pt x="578951" y="289476"/>
                  </a:cubicBezTo>
                  <a:close/>
                </a:path>
              </a:pathLst>
            </a:custGeom>
            <a:solidFill>
              <a:srgbClr val="FF0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KoPub돋움체 Bold" panose="02020603020101020101" pitchFamily="18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7BA80C3F-2DE4-359C-21AE-478AA413D0B5}"/>
                </a:ext>
              </a:extLst>
            </p:cNvPr>
            <p:cNvSpPr/>
            <p:nvPr/>
          </p:nvSpPr>
          <p:spPr>
            <a:xfrm>
              <a:off x="887512" y="4280548"/>
              <a:ext cx="383974" cy="438088"/>
            </a:xfrm>
            <a:custGeom>
              <a:avLst/>
              <a:gdLst>
                <a:gd name="connsiteX0" fmla="*/ 383924 w 383974"/>
                <a:gd name="connsiteY0" fmla="*/ 213070 h 438088"/>
                <a:gd name="connsiteX1" fmla="*/ 382259 w 383974"/>
                <a:gd name="connsiteY1" fmla="*/ 213425 h 438088"/>
                <a:gd name="connsiteX2" fmla="*/ 382259 w 383974"/>
                <a:gd name="connsiteY2" fmla="*/ 211405 h 438088"/>
                <a:gd name="connsiteX3" fmla="*/ 380595 w 383974"/>
                <a:gd name="connsiteY3" fmla="*/ 211760 h 438088"/>
                <a:gd name="connsiteX4" fmla="*/ 380595 w 383974"/>
                <a:gd name="connsiteY4" fmla="*/ 209741 h 438088"/>
                <a:gd name="connsiteX5" fmla="*/ 378930 w 383974"/>
                <a:gd name="connsiteY5" fmla="*/ 210095 h 438088"/>
                <a:gd name="connsiteX6" fmla="*/ 378930 w 383974"/>
                <a:gd name="connsiteY6" fmla="*/ 208076 h 438088"/>
                <a:gd name="connsiteX7" fmla="*/ 377266 w 383974"/>
                <a:gd name="connsiteY7" fmla="*/ 208431 h 438088"/>
                <a:gd name="connsiteX8" fmla="*/ 377266 w 383974"/>
                <a:gd name="connsiteY8" fmla="*/ 206411 h 438088"/>
                <a:gd name="connsiteX9" fmla="*/ 375601 w 383974"/>
                <a:gd name="connsiteY9" fmla="*/ 206766 h 438088"/>
                <a:gd name="connsiteX10" fmla="*/ 375601 w 383974"/>
                <a:gd name="connsiteY10" fmla="*/ 204747 h 438088"/>
                <a:gd name="connsiteX11" fmla="*/ 373936 w 383974"/>
                <a:gd name="connsiteY11" fmla="*/ 205102 h 438088"/>
                <a:gd name="connsiteX12" fmla="*/ 373936 w 383974"/>
                <a:gd name="connsiteY12" fmla="*/ 203082 h 438088"/>
                <a:gd name="connsiteX13" fmla="*/ 372272 w 383974"/>
                <a:gd name="connsiteY13" fmla="*/ 203437 h 438088"/>
                <a:gd name="connsiteX14" fmla="*/ 372272 w 383974"/>
                <a:gd name="connsiteY14" fmla="*/ 201418 h 438088"/>
                <a:gd name="connsiteX15" fmla="*/ 370607 w 383974"/>
                <a:gd name="connsiteY15" fmla="*/ 201772 h 438088"/>
                <a:gd name="connsiteX16" fmla="*/ 370607 w 383974"/>
                <a:gd name="connsiteY16" fmla="*/ 199753 h 438088"/>
                <a:gd name="connsiteX17" fmla="*/ 368943 w 383974"/>
                <a:gd name="connsiteY17" fmla="*/ 200108 h 438088"/>
                <a:gd name="connsiteX18" fmla="*/ 368943 w 383974"/>
                <a:gd name="connsiteY18" fmla="*/ 198088 h 438088"/>
                <a:gd name="connsiteX19" fmla="*/ 367278 w 383974"/>
                <a:gd name="connsiteY19" fmla="*/ 198443 h 438088"/>
                <a:gd name="connsiteX20" fmla="*/ 367278 w 383974"/>
                <a:gd name="connsiteY20" fmla="*/ 196424 h 438088"/>
                <a:gd name="connsiteX21" fmla="*/ 365613 w 383974"/>
                <a:gd name="connsiteY21" fmla="*/ 196778 h 438088"/>
                <a:gd name="connsiteX22" fmla="*/ 365613 w 383974"/>
                <a:gd name="connsiteY22" fmla="*/ 194759 h 438088"/>
                <a:gd name="connsiteX23" fmla="*/ 363949 w 383974"/>
                <a:gd name="connsiteY23" fmla="*/ 195114 h 438088"/>
                <a:gd name="connsiteX24" fmla="*/ 363949 w 383974"/>
                <a:gd name="connsiteY24" fmla="*/ 193095 h 438088"/>
                <a:gd name="connsiteX25" fmla="*/ 362284 w 383974"/>
                <a:gd name="connsiteY25" fmla="*/ 193449 h 438088"/>
                <a:gd name="connsiteX26" fmla="*/ 362284 w 383974"/>
                <a:gd name="connsiteY26" fmla="*/ 191430 h 438088"/>
                <a:gd name="connsiteX27" fmla="*/ 360619 w 383974"/>
                <a:gd name="connsiteY27" fmla="*/ 191785 h 438088"/>
                <a:gd name="connsiteX28" fmla="*/ 360619 w 383974"/>
                <a:gd name="connsiteY28" fmla="*/ 189765 h 438088"/>
                <a:gd name="connsiteX29" fmla="*/ 358955 w 383974"/>
                <a:gd name="connsiteY29" fmla="*/ 190120 h 438088"/>
                <a:gd name="connsiteX30" fmla="*/ 358955 w 383974"/>
                <a:gd name="connsiteY30" fmla="*/ 188101 h 438088"/>
                <a:gd name="connsiteX31" fmla="*/ 357290 w 383974"/>
                <a:gd name="connsiteY31" fmla="*/ 188455 h 438088"/>
                <a:gd name="connsiteX32" fmla="*/ 357290 w 383974"/>
                <a:gd name="connsiteY32" fmla="*/ 186436 h 438088"/>
                <a:gd name="connsiteX33" fmla="*/ 355626 w 383974"/>
                <a:gd name="connsiteY33" fmla="*/ 186791 h 438088"/>
                <a:gd name="connsiteX34" fmla="*/ 355626 w 383974"/>
                <a:gd name="connsiteY34" fmla="*/ 184772 h 438088"/>
                <a:gd name="connsiteX35" fmla="*/ 353961 w 383974"/>
                <a:gd name="connsiteY35" fmla="*/ 185126 h 438088"/>
                <a:gd name="connsiteX36" fmla="*/ 353961 w 383974"/>
                <a:gd name="connsiteY36" fmla="*/ 183107 h 438088"/>
                <a:gd name="connsiteX37" fmla="*/ 352296 w 383974"/>
                <a:gd name="connsiteY37" fmla="*/ 183462 h 438088"/>
                <a:gd name="connsiteX38" fmla="*/ 352296 w 383974"/>
                <a:gd name="connsiteY38" fmla="*/ 181442 h 438088"/>
                <a:gd name="connsiteX39" fmla="*/ 350632 w 383974"/>
                <a:gd name="connsiteY39" fmla="*/ 181797 h 438088"/>
                <a:gd name="connsiteX40" fmla="*/ 350632 w 383974"/>
                <a:gd name="connsiteY40" fmla="*/ 179778 h 438088"/>
                <a:gd name="connsiteX41" fmla="*/ 348967 w 383974"/>
                <a:gd name="connsiteY41" fmla="*/ 180132 h 438088"/>
                <a:gd name="connsiteX42" fmla="*/ 348967 w 383974"/>
                <a:gd name="connsiteY42" fmla="*/ 178113 h 438088"/>
                <a:gd name="connsiteX43" fmla="*/ 347303 w 383974"/>
                <a:gd name="connsiteY43" fmla="*/ 178468 h 438088"/>
                <a:gd name="connsiteX44" fmla="*/ 347303 w 383974"/>
                <a:gd name="connsiteY44" fmla="*/ 176449 h 438088"/>
                <a:gd name="connsiteX45" fmla="*/ 345638 w 383974"/>
                <a:gd name="connsiteY45" fmla="*/ 176803 h 438088"/>
                <a:gd name="connsiteX46" fmla="*/ 345638 w 383974"/>
                <a:gd name="connsiteY46" fmla="*/ 174784 h 438088"/>
                <a:gd name="connsiteX47" fmla="*/ 343973 w 383974"/>
                <a:gd name="connsiteY47" fmla="*/ 175139 h 438088"/>
                <a:gd name="connsiteX48" fmla="*/ 343973 w 383974"/>
                <a:gd name="connsiteY48" fmla="*/ 173119 h 438088"/>
                <a:gd name="connsiteX49" fmla="*/ 342309 w 383974"/>
                <a:gd name="connsiteY49" fmla="*/ 173474 h 438088"/>
                <a:gd name="connsiteX50" fmla="*/ 342309 w 383974"/>
                <a:gd name="connsiteY50" fmla="*/ 171455 h 438088"/>
                <a:gd name="connsiteX51" fmla="*/ 340644 w 383974"/>
                <a:gd name="connsiteY51" fmla="*/ 171809 h 438088"/>
                <a:gd name="connsiteX52" fmla="*/ 340644 w 383974"/>
                <a:gd name="connsiteY52" fmla="*/ 169790 h 438088"/>
                <a:gd name="connsiteX53" fmla="*/ 338980 w 383974"/>
                <a:gd name="connsiteY53" fmla="*/ 170145 h 438088"/>
                <a:gd name="connsiteX54" fmla="*/ 338980 w 383974"/>
                <a:gd name="connsiteY54" fmla="*/ 168125 h 438088"/>
                <a:gd name="connsiteX55" fmla="*/ 337315 w 383974"/>
                <a:gd name="connsiteY55" fmla="*/ 168480 h 438088"/>
                <a:gd name="connsiteX56" fmla="*/ 337315 w 383974"/>
                <a:gd name="connsiteY56" fmla="*/ 166461 h 438088"/>
                <a:gd name="connsiteX57" fmla="*/ 335650 w 383974"/>
                <a:gd name="connsiteY57" fmla="*/ 166815 h 438088"/>
                <a:gd name="connsiteX58" fmla="*/ 335650 w 383974"/>
                <a:gd name="connsiteY58" fmla="*/ 164796 h 438088"/>
                <a:gd name="connsiteX59" fmla="*/ 333986 w 383974"/>
                <a:gd name="connsiteY59" fmla="*/ 165151 h 438088"/>
                <a:gd name="connsiteX60" fmla="*/ 333986 w 383974"/>
                <a:gd name="connsiteY60" fmla="*/ 163132 h 438088"/>
                <a:gd name="connsiteX61" fmla="*/ 332321 w 383974"/>
                <a:gd name="connsiteY61" fmla="*/ 163486 h 438088"/>
                <a:gd name="connsiteX62" fmla="*/ 332321 w 383974"/>
                <a:gd name="connsiteY62" fmla="*/ 161467 h 438088"/>
                <a:gd name="connsiteX63" fmla="*/ 330657 w 383974"/>
                <a:gd name="connsiteY63" fmla="*/ 161822 h 438088"/>
                <a:gd name="connsiteX64" fmla="*/ 330657 w 383974"/>
                <a:gd name="connsiteY64" fmla="*/ 159802 h 438088"/>
                <a:gd name="connsiteX65" fmla="*/ 328992 w 383974"/>
                <a:gd name="connsiteY65" fmla="*/ 160157 h 438088"/>
                <a:gd name="connsiteX66" fmla="*/ 328992 w 383974"/>
                <a:gd name="connsiteY66" fmla="*/ 158138 h 438088"/>
                <a:gd name="connsiteX67" fmla="*/ 327327 w 383974"/>
                <a:gd name="connsiteY67" fmla="*/ 158492 h 438088"/>
                <a:gd name="connsiteX68" fmla="*/ 327327 w 383974"/>
                <a:gd name="connsiteY68" fmla="*/ 156473 h 438088"/>
                <a:gd name="connsiteX69" fmla="*/ 325663 w 383974"/>
                <a:gd name="connsiteY69" fmla="*/ 156828 h 438088"/>
                <a:gd name="connsiteX70" fmla="*/ 325663 w 383974"/>
                <a:gd name="connsiteY70" fmla="*/ 154809 h 438088"/>
                <a:gd name="connsiteX71" fmla="*/ 323998 w 383974"/>
                <a:gd name="connsiteY71" fmla="*/ 155163 h 438088"/>
                <a:gd name="connsiteX72" fmla="*/ 323998 w 383974"/>
                <a:gd name="connsiteY72" fmla="*/ 153144 h 438088"/>
                <a:gd name="connsiteX73" fmla="*/ 322333 w 383974"/>
                <a:gd name="connsiteY73" fmla="*/ 153499 h 438088"/>
                <a:gd name="connsiteX74" fmla="*/ 322333 w 383974"/>
                <a:gd name="connsiteY74" fmla="*/ 151479 h 438088"/>
                <a:gd name="connsiteX75" fmla="*/ 320669 w 383974"/>
                <a:gd name="connsiteY75" fmla="*/ 151834 h 438088"/>
                <a:gd name="connsiteX76" fmla="*/ 320669 w 383974"/>
                <a:gd name="connsiteY76" fmla="*/ 149815 h 438088"/>
                <a:gd name="connsiteX77" fmla="*/ 319004 w 383974"/>
                <a:gd name="connsiteY77" fmla="*/ 150169 h 438088"/>
                <a:gd name="connsiteX78" fmla="*/ 319004 w 383974"/>
                <a:gd name="connsiteY78" fmla="*/ 148150 h 438088"/>
                <a:gd name="connsiteX79" fmla="*/ 317340 w 383974"/>
                <a:gd name="connsiteY79" fmla="*/ 148505 h 438088"/>
                <a:gd name="connsiteX80" fmla="*/ 317340 w 383974"/>
                <a:gd name="connsiteY80" fmla="*/ 146486 h 438088"/>
                <a:gd name="connsiteX81" fmla="*/ 315675 w 383974"/>
                <a:gd name="connsiteY81" fmla="*/ 146840 h 438088"/>
                <a:gd name="connsiteX82" fmla="*/ 315675 w 383974"/>
                <a:gd name="connsiteY82" fmla="*/ 144821 h 438088"/>
                <a:gd name="connsiteX83" fmla="*/ 314010 w 383974"/>
                <a:gd name="connsiteY83" fmla="*/ 145176 h 438088"/>
                <a:gd name="connsiteX84" fmla="*/ 314010 w 383974"/>
                <a:gd name="connsiteY84" fmla="*/ 143156 h 438088"/>
                <a:gd name="connsiteX85" fmla="*/ 312346 w 383974"/>
                <a:gd name="connsiteY85" fmla="*/ 143511 h 438088"/>
                <a:gd name="connsiteX86" fmla="*/ 312346 w 383974"/>
                <a:gd name="connsiteY86" fmla="*/ 141492 h 438088"/>
                <a:gd name="connsiteX87" fmla="*/ 310681 w 383974"/>
                <a:gd name="connsiteY87" fmla="*/ 141846 h 438088"/>
                <a:gd name="connsiteX88" fmla="*/ 310681 w 383974"/>
                <a:gd name="connsiteY88" fmla="*/ 139827 h 438088"/>
                <a:gd name="connsiteX89" fmla="*/ 309017 w 383974"/>
                <a:gd name="connsiteY89" fmla="*/ 140182 h 438088"/>
                <a:gd name="connsiteX90" fmla="*/ 309017 w 383974"/>
                <a:gd name="connsiteY90" fmla="*/ 138163 h 438088"/>
                <a:gd name="connsiteX91" fmla="*/ 307352 w 383974"/>
                <a:gd name="connsiteY91" fmla="*/ 138517 h 438088"/>
                <a:gd name="connsiteX92" fmla="*/ 307352 w 383974"/>
                <a:gd name="connsiteY92" fmla="*/ 136498 h 438088"/>
                <a:gd name="connsiteX93" fmla="*/ 305687 w 383974"/>
                <a:gd name="connsiteY93" fmla="*/ 136853 h 438088"/>
                <a:gd name="connsiteX94" fmla="*/ 305687 w 383974"/>
                <a:gd name="connsiteY94" fmla="*/ 134833 h 438088"/>
                <a:gd name="connsiteX95" fmla="*/ 304023 w 383974"/>
                <a:gd name="connsiteY95" fmla="*/ 135188 h 438088"/>
                <a:gd name="connsiteX96" fmla="*/ 304023 w 383974"/>
                <a:gd name="connsiteY96" fmla="*/ 133169 h 438088"/>
                <a:gd name="connsiteX97" fmla="*/ 302358 w 383974"/>
                <a:gd name="connsiteY97" fmla="*/ 133523 h 438088"/>
                <a:gd name="connsiteX98" fmla="*/ 302358 w 383974"/>
                <a:gd name="connsiteY98" fmla="*/ 131504 h 438088"/>
                <a:gd name="connsiteX99" fmla="*/ 300694 w 383974"/>
                <a:gd name="connsiteY99" fmla="*/ 131859 h 438088"/>
                <a:gd name="connsiteX100" fmla="*/ 300694 w 383974"/>
                <a:gd name="connsiteY100" fmla="*/ 129839 h 438088"/>
                <a:gd name="connsiteX101" fmla="*/ 299029 w 383974"/>
                <a:gd name="connsiteY101" fmla="*/ 130194 h 438088"/>
                <a:gd name="connsiteX102" fmla="*/ 299029 w 383974"/>
                <a:gd name="connsiteY102" fmla="*/ 128175 h 438088"/>
                <a:gd name="connsiteX103" fmla="*/ 297364 w 383974"/>
                <a:gd name="connsiteY103" fmla="*/ 128529 h 438088"/>
                <a:gd name="connsiteX104" fmla="*/ 297364 w 383974"/>
                <a:gd name="connsiteY104" fmla="*/ 126510 h 438088"/>
                <a:gd name="connsiteX105" fmla="*/ 295700 w 383974"/>
                <a:gd name="connsiteY105" fmla="*/ 126865 h 438088"/>
                <a:gd name="connsiteX106" fmla="*/ 295700 w 383974"/>
                <a:gd name="connsiteY106" fmla="*/ 124846 h 438088"/>
                <a:gd name="connsiteX107" fmla="*/ 294035 w 383974"/>
                <a:gd name="connsiteY107" fmla="*/ 125200 h 438088"/>
                <a:gd name="connsiteX108" fmla="*/ 294035 w 383974"/>
                <a:gd name="connsiteY108" fmla="*/ 123181 h 438088"/>
                <a:gd name="connsiteX109" fmla="*/ 292370 w 383974"/>
                <a:gd name="connsiteY109" fmla="*/ 123536 h 438088"/>
                <a:gd name="connsiteX110" fmla="*/ 292370 w 383974"/>
                <a:gd name="connsiteY110" fmla="*/ 121516 h 438088"/>
                <a:gd name="connsiteX111" fmla="*/ 290706 w 383974"/>
                <a:gd name="connsiteY111" fmla="*/ 121871 h 438088"/>
                <a:gd name="connsiteX112" fmla="*/ 290706 w 383974"/>
                <a:gd name="connsiteY112" fmla="*/ 119852 h 438088"/>
                <a:gd name="connsiteX113" fmla="*/ 289041 w 383974"/>
                <a:gd name="connsiteY113" fmla="*/ 120206 h 438088"/>
                <a:gd name="connsiteX114" fmla="*/ 289041 w 383974"/>
                <a:gd name="connsiteY114" fmla="*/ 118187 h 438088"/>
                <a:gd name="connsiteX115" fmla="*/ 287377 w 383974"/>
                <a:gd name="connsiteY115" fmla="*/ 118542 h 438088"/>
                <a:gd name="connsiteX116" fmla="*/ 287377 w 383974"/>
                <a:gd name="connsiteY116" fmla="*/ 116523 h 438088"/>
                <a:gd name="connsiteX117" fmla="*/ 285712 w 383974"/>
                <a:gd name="connsiteY117" fmla="*/ 116877 h 438088"/>
                <a:gd name="connsiteX118" fmla="*/ 285712 w 383974"/>
                <a:gd name="connsiteY118" fmla="*/ 114858 h 438088"/>
                <a:gd name="connsiteX119" fmla="*/ 284047 w 383974"/>
                <a:gd name="connsiteY119" fmla="*/ 115213 h 438088"/>
                <a:gd name="connsiteX120" fmla="*/ 284047 w 383974"/>
                <a:gd name="connsiteY120" fmla="*/ 113193 h 438088"/>
                <a:gd name="connsiteX121" fmla="*/ 282383 w 383974"/>
                <a:gd name="connsiteY121" fmla="*/ 113548 h 438088"/>
                <a:gd name="connsiteX122" fmla="*/ 282383 w 383974"/>
                <a:gd name="connsiteY122" fmla="*/ 111529 h 438088"/>
                <a:gd name="connsiteX123" fmla="*/ 280718 w 383974"/>
                <a:gd name="connsiteY123" fmla="*/ 111883 h 438088"/>
                <a:gd name="connsiteX124" fmla="*/ 280718 w 383974"/>
                <a:gd name="connsiteY124" fmla="*/ 109864 h 438088"/>
                <a:gd name="connsiteX125" fmla="*/ 279054 w 383974"/>
                <a:gd name="connsiteY125" fmla="*/ 110219 h 438088"/>
                <a:gd name="connsiteX126" fmla="*/ 279054 w 383974"/>
                <a:gd name="connsiteY126" fmla="*/ 108200 h 438088"/>
                <a:gd name="connsiteX127" fmla="*/ 277389 w 383974"/>
                <a:gd name="connsiteY127" fmla="*/ 108554 h 438088"/>
                <a:gd name="connsiteX128" fmla="*/ 277389 w 383974"/>
                <a:gd name="connsiteY128" fmla="*/ 106535 h 438088"/>
                <a:gd name="connsiteX129" fmla="*/ 275724 w 383974"/>
                <a:gd name="connsiteY129" fmla="*/ 106890 h 438088"/>
                <a:gd name="connsiteX130" fmla="*/ 275724 w 383974"/>
                <a:gd name="connsiteY130" fmla="*/ 104870 h 438088"/>
                <a:gd name="connsiteX131" fmla="*/ 274060 w 383974"/>
                <a:gd name="connsiteY131" fmla="*/ 105225 h 438088"/>
                <a:gd name="connsiteX132" fmla="*/ 274060 w 383974"/>
                <a:gd name="connsiteY132" fmla="*/ 103206 h 438088"/>
                <a:gd name="connsiteX133" fmla="*/ 272395 w 383974"/>
                <a:gd name="connsiteY133" fmla="*/ 103560 h 438088"/>
                <a:gd name="connsiteX134" fmla="*/ 272395 w 383974"/>
                <a:gd name="connsiteY134" fmla="*/ 101541 h 438088"/>
                <a:gd name="connsiteX135" fmla="*/ 270731 w 383974"/>
                <a:gd name="connsiteY135" fmla="*/ 101896 h 438088"/>
                <a:gd name="connsiteX136" fmla="*/ 270731 w 383974"/>
                <a:gd name="connsiteY136" fmla="*/ 99877 h 438088"/>
                <a:gd name="connsiteX137" fmla="*/ 269066 w 383974"/>
                <a:gd name="connsiteY137" fmla="*/ 100231 h 438088"/>
                <a:gd name="connsiteX138" fmla="*/ 269066 w 383974"/>
                <a:gd name="connsiteY138" fmla="*/ 98212 h 438088"/>
                <a:gd name="connsiteX139" fmla="*/ 267401 w 383974"/>
                <a:gd name="connsiteY139" fmla="*/ 98567 h 438088"/>
                <a:gd name="connsiteX140" fmla="*/ 267401 w 383974"/>
                <a:gd name="connsiteY140" fmla="*/ 96547 h 438088"/>
                <a:gd name="connsiteX141" fmla="*/ 265737 w 383974"/>
                <a:gd name="connsiteY141" fmla="*/ 96902 h 438088"/>
                <a:gd name="connsiteX142" fmla="*/ 265737 w 383974"/>
                <a:gd name="connsiteY142" fmla="*/ 94883 h 438088"/>
                <a:gd name="connsiteX143" fmla="*/ 264072 w 383974"/>
                <a:gd name="connsiteY143" fmla="*/ 95237 h 438088"/>
                <a:gd name="connsiteX144" fmla="*/ 264072 w 383974"/>
                <a:gd name="connsiteY144" fmla="*/ 93218 h 438088"/>
                <a:gd name="connsiteX145" fmla="*/ 262408 w 383974"/>
                <a:gd name="connsiteY145" fmla="*/ 93573 h 438088"/>
                <a:gd name="connsiteX146" fmla="*/ 262408 w 383974"/>
                <a:gd name="connsiteY146" fmla="*/ 91553 h 438088"/>
                <a:gd name="connsiteX147" fmla="*/ 260743 w 383974"/>
                <a:gd name="connsiteY147" fmla="*/ 91908 h 438088"/>
                <a:gd name="connsiteX148" fmla="*/ 260743 w 383974"/>
                <a:gd name="connsiteY148" fmla="*/ 89889 h 438088"/>
                <a:gd name="connsiteX149" fmla="*/ 259078 w 383974"/>
                <a:gd name="connsiteY149" fmla="*/ 90244 h 438088"/>
                <a:gd name="connsiteX150" fmla="*/ 259078 w 383974"/>
                <a:gd name="connsiteY150" fmla="*/ 88224 h 438088"/>
                <a:gd name="connsiteX151" fmla="*/ 257414 w 383974"/>
                <a:gd name="connsiteY151" fmla="*/ 88579 h 438088"/>
                <a:gd name="connsiteX152" fmla="*/ 257414 w 383974"/>
                <a:gd name="connsiteY152" fmla="*/ 86560 h 438088"/>
                <a:gd name="connsiteX153" fmla="*/ 255749 w 383974"/>
                <a:gd name="connsiteY153" fmla="*/ 86914 h 438088"/>
                <a:gd name="connsiteX154" fmla="*/ 255749 w 383974"/>
                <a:gd name="connsiteY154" fmla="*/ 84895 h 438088"/>
                <a:gd name="connsiteX155" fmla="*/ 254084 w 383974"/>
                <a:gd name="connsiteY155" fmla="*/ 85250 h 438088"/>
                <a:gd name="connsiteX156" fmla="*/ 254084 w 383974"/>
                <a:gd name="connsiteY156" fmla="*/ 83230 h 438088"/>
                <a:gd name="connsiteX157" fmla="*/ 252420 w 383974"/>
                <a:gd name="connsiteY157" fmla="*/ 83585 h 438088"/>
                <a:gd name="connsiteX158" fmla="*/ 252420 w 383974"/>
                <a:gd name="connsiteY158" fmla="*/ 81566 h 438088"/>
                <a:gd name="connsiteX159" fmla="*/ 250755 w 383974"/>
                <a:gd name="connsiteY159" fmla="*/ 81920 h 438088"/>
                <a:gd name="connsiteX160" fmla="*/ 250755 w 383974"/>
                <a:gd name="connsiteY160" fmla="*/ 79901 h 438088"/>
                <a:gd name="connsiteX161" fmla="*/ 249091 w 383974"/>
                <a:gd name="connsiteY161" fmla="*/ 80256 h 438088"/>
                <a:gd name="connsiteX162" fmla="*/ 249091 w 383974"/>
                <a:gd name="connsiteY162" fmla="*/ 78237 h 438088"/>
                <a:gd name="connsiteX163" fmla="*/ 247426 w 383974"/>
                <a:gd name="connsiteY163" fmla="*/ 78591 h 438088"/>
                <a:gd name="connsiteX164" fmla="*/ 247426 w 383974"/>
                <a:gd name="connsiteY164" fmla="*/ 76572 h 438088"/>
                <a:gd name="connsiteX165" fmla="*/ 245761 w 383974"/>
                <a:gd name="connsiteY165" fmla="*/ 76927 h 438088"/>
                <a:gd name="connsiteX166" fmla="*/ 245761 w 383974"/>
                <a:gd name="connsiteY166" fmla="*/ 74907 h 438088"/>
                <a:gd name="connsiteX167" fmla="*/ 244097 w 383974"/>
                <a:gd name="connsiteY167" fmla="*/ 75262 h 438088"/>
                <a:gd name="connsiteX168" fmla="*/ 244097 w 383974"/>
                <a:gd name="connsiteY168" fmla="*/ 73243 h 438088"/>
                <a:gd name="connsiteX169" fmla="*/ 242432 w 383974"/>
                <a:gd name="connsiteY169" fmla="*/ 73597 h 438088"/>
                <a:gd name="connsiteX170" fmla="*/ 242432 w 383974"/>
                <a:gd name="connsiteY170" fmla="*/ 71578 h 438088"/>
                <a:gd name="connsiteX171" fmla="*/ 240768 w 383974"/>
                <a:gd name="connsiteY171" fmla="*/ 71933 h 438088"/>
                <a:gd name="connsiteX172" fmla="*/ 240768 w 383974"/>
                <a:gd name="connsiteY172" fmla="*/ 69914 h 438088"/>
                <a:gd name="connsiteX173" fmla="*/ 239103 w 383974"/>
                <a:gd name="connsiteY173" fmla="*/ 70268 h 438088"/>
                <a:gd name="connsiteX174" fmla="*/ 239103 w 383974"/>
                <a:gd name="connsiteY174" fmla="*/ 68249 h 438088"/>
                <a:gd name="connsiteX175" fmla="*/ 237438 w 383974"/>
                <a:gd name="connsiteY175" fmla="*/ 68604 h 438088"/>
                <a:gd name="connsiteX176" fmla="*/ 237438 w 383974"/>
                <a:gd name="connsiteY176" fmla="*/ 66584 h 438088"/>
                <a:gd name="connsiteX177" fmla="*/ 235774 w 383974"/>
                <a:gd name="connsiteY177" fmla="*/ 66939 h 438088"/>
                <a:gd name="connsiteX178" fmla="*/ 235774 w 383974"/>
                <a:gd name="connsiteY178" fmla="*/ 64920 h 438088"/>
                <a:gd name="connsiteX179" fmla="*/ 234109 w 383974"/>
                <a:gd name="connsiteY179" fmla="*/ 65274 h 438088"/>
                <a:gd name="connsiteX180" fmla="*/ 234109 w 383974"/>
                <a:gd name="connsiteY180" fmla="*/ 63255 h 438088"/>
                <a:gd name="connsiteX181" fmla="*/ 232445 w 383974"/>
                <a:gd name="connsiteY181" fmla="*/ 63610 h 438088"/>
                <a:gd name="connsiteX182" fmla="*/ 232445 w 383974"/>
                <a:gd name="connsiteY182" fmla="*/ 61591 h 438088"/>
                <a:gd name="connsiteX183" fmla="*/ 230780 w 383974"/>
                <a:gd name="connsiteY183" fmla="*/ 61945 h 438088"/>
                <a:gd name="connsiteX184" fmla="*/ 230780 w 383974"/>
                <a:gd name="connsiteY184" fmla="*/ 59926 h 438088"/>
                <a:gd name="connsiteX185" fmla="*/ 229115 w 383974"/>
                <a:gd name="connsiteY185" fmla="*/ 60281 h 438088"/>
                <a:gd name="connsiteX186" fmla="*/ 229115 w 383974"/>
                <a:gd name="connsiteY186" fmla="*/ 58261 h 438088"/>
                <a:gd name="connsiteX187" fmla="*/ 227451 w 383974"/>
                <a:gd name="connsiteY187" fmla="*/ 58616 h 438088"/>
                <a:gd name="connsiteX188" fmla="*/ 227451 w 383974"/>
                <a:gd name="connsiteY188" fmla="*/ 56597 h 438088"/>
                <a:gd name="connsiteX189" fmla="*/ 225786 w 383974"/>
                <a:gd name="connsiteY189" fmla="*/ 56951 h 438088"/>
                <a:gd name="connsiteX190" fmla="*/ 225786 w 383974"/>
                <a:gd name="connsiteY190" fmla="*/ 54932 h 438088"/>
                <a:gd name="connsiteX191" fmla="*/ 224122 w 383974"/>
                <a:gd name="connsiteY191" fmla="*/ 55287 h 438088"/>
                <a:gd name="connsiteX192" fmla="*/ 224122 w 383974"/>
                <a:gd name="connsiteY192" fmla="*/ 53267 h 438088"/>
                <a:gd name="connsiteX193" fmla="*/ 222457 w 383974"/>
                <a:gd name="connsiteY193" fmla="*/ 53622 h 438088"/>
                <a:gd name="connsiteX194" fmla="*/ 222457 w 383974"/>
                <a:gd name="connsiteY194" fmla="*/ 51603 h 438088"/>
                <a:gd name="connsiteX195" fmla="*/ 220792 w 383974"/>
                <a:gd name="connsiteY195" fmla="*/ 51958 h 438088"/>
                <a:gd name="connsiteX196" fmla="*/ 220792 w 383974"/>
                <a:gd name="connsiteY196" fmla="*/ 49938 h 438088"/>
                <a:gd name="connsiteX197" fmla="*/ 219128 w 383974"/>
                <a:gd name="connsiteY197" fmla="*/ 50293 h 438088"/>
                <a:gd name="connsiteX198" fmla="*/ 219128 w 383974"/>
                <a:gd name="connsiteY198" fmla="*/ 48274 h 438088"/>
                <a:gd name="connsiteX199" fmla="*/ 217463 w 383974"/>
                <a:gd name="connsiteY199" fmla="*/ 48628 h 438088"/>
                <a:gd name="connsiteX200" fmla="*/ 217463 w 383974"/>
                <a:gd name="connsiteY200" fmla="*/ 46609 h 438088"/>
                <a:gd name="connsiteX201" fmla="*/ 215798 w 383974"/>
                <a:gd name="connsiteY201" fmla="*/ 46964 h 438088"/>
                <a:gd name="connsiteX202" fmla="*/ 215798 w 383974"/>
                <a:gd name="connsiteY202" fmla="*/ 44944 h 438088"/>
                <a:gd name="connsiteX203" fmla="*/ 214134 w 383974"/>
                <a:gd name="connsiteY203" fmla="*/ 45299 h 438088"/>
                <a:gd name="connsiteX204" fmla="*/ 214134 w 383974"/>
                <a:gd name="connsiteY204" fmla="*/ 43280 h 438088"/>
                <a:gd name="connsiteX205" fmla="*/ 212469 w 383974"/>
                <a:gd name="connsiteY205" fmla="*/ 43634 h 438088"/>
                <a:gd name="connsiteX206" fmla="*/ 212469 w 383974"/>
                <a:gd name="connsiteY206" fmla="*/ 41615 h 438088"/>
                <a:gd name="connsiteX207" fmla="*/ 210805 w 383974"/>
                <a:gd name="connsiteY207" fmla="*/ 41970 h 438088"/>
                <a:gd name="connsiteX208" fmla="*/ 210805 w 383974"/>
                <a:gd name="connsiteY208" fmla="*/ 39951 h 438088"/>
                <a:gd name="connsiteX209" fmla="*/ 209140 w 383974"/>
                <a:gd name="connsiteY209" fmla="*/ 40305 h 438088"/>
                <a:gd name="connsiteX210" fmla="*/ 209140 w 383974"/>
                <a:gd name="connsiteY210" fmla="*/ 38286 h 438088"/>
                <a:gd name="connsiteX211" fmla="*/ 207475 w 383974"/>
                <a:gd name="connsiteY211" fmla="*/ 38641 h 438088"/>
                <a:gd name="connsiteX212" fmla="*/ 207475 w 383974"/>
                <a:gd name="connsiteY212" fmla="*/ 36621 h 438088"/>
                <a:gd name="connsiteX213" fmla="*/ 205811 w 383974"/>
                <a:gd name="connsiteY213" fmla="*/ 36976 h 438088"/>
                <a:gd name="connsiteX214" fmla="*/ 205811 w 383974"/>
                <a:gd name="connsiteY214" fmla="*/ 34957 h 438088"/>
                <a:gd name="connsiteX215" fmla="*/ 204146 w 383974"/>
                <a:gd name="connsiteY215" fmla="*/ 35311 h 438088"/>
                <a:gd name="connsiteX216" fmla="*/ 204146 w 383974"/>
                <a:gd name="connsiteY216" fmla="*/ 33292 h 438088"/>
                <a:gd name="connsiteX217" fmla="*/ 202482 w 383974"/>
                <a:gd name="connsiteY217" fmla="*/ 33647 h 438088"/>
                <a:gd name="connsiteX218" fmla="*/ 202482 w 383974"/>
                <a:gd name="connsiteY218" fmla="*/ 31628 h 438088"/>
                <a:gd name="connsiteX219" fmla="*/ 200817 w 383974"/>
                <a:gd name="connsiteY219" fmla="*/ 31982 h 438088"/>
                <a:gd name="connsiteX220" fmla="*/ 200817 w 383974"/>
                <a:gd name="connsiteY220" fmla="*/ 29963 h 438088"/>
                <a:gd name="connsiteX221" fmla="*/ 199152 w 383974"/>
                <a:gd name="connsiteY221" fmla="*/ 30318 h 438088"/>
                <a:gd name="connsiteX222" fmla="*/ 199152 w 383974"/>
                <a:gd name="connsiteY222" fmla="*/ 28298 h 438088"/>
                <a:gd name="connsiteX223" fmla="*/ 197488 w 383974"/>
                <a:gd name="connsiteY223" fmla="*/ 28653 h 438088"/>
                <a:gd name="connsiteX224" fmla="*/ 197488 w 383974"/>
                <a:gd name="connsiteY224" fmla="*/ 26634 h 438088"/>
                <a:gd name="connsiteX225" fmla="*/ 195823 w 383974"/>
                <a:gd name="connsiteY225" fmla="*/ 26988 h 438088"/>
                <a:gd name="connsiteX226" fmla="*/ 195823 w 383974"/>
                <a:gd name="connsiteY226" fmla="*/ 24969 h 438088"/>
                <a:gd name="connsiteX227" fmla="*/ 194159 w 383974"/>
                <a:gd name="connsiteY227" fmla="*/ 25324 h 438088"/>
                <a:gd name="connsiteX228" fmla="*/ 194159 w 383974"/>
                <a:gd name="connsiteY228" fmla="*/ 23305 h 438088"/>
                <a:gd name="connsiteX229" fmla="*/ 192494 w 383974"/>
                <a:gd name="connsiteY229" fmla="*/ 23659 h 438088"/>
                <a:gd name="connsiteX230" fmla="*/ 192494 w 383974"/>
                <a:gd name="connsiteY230" fmla="*/ 21640 h 438088"/>
                <a:gd name="connsiteX231" fmla="*/ 190829 w 383974"/>
                <a:gd name="connsiteY231" fmla="*/ 21995 h 438088"/>
                <a:gd name="connsiteX232" fmla="*/ 190829 w 383974"/>
                <a:gd name="connsiteY232" fmla="*/ 19975 h 438088"/>
                <a:gd name="connsiteX233" fmla="*/ 189165 w 383974"/>
                <a:gd name="connsiteY233" fmla="*/ 20330 h 438088"/>
                <a:gd name="connsiteX234" fmla="*/ 189165 w 383974"/>
                <a:gd name="connsiteY234" fmla="*/ 18311 h 438088"/>
                <a:gd name="connsiteX235" fmla="*/ 187500 w 383974"/>
                <a:gd name="connsiteY235" fmla="*/ 18665 h 438088"/>
                <a:gd name="connsiteX236" fmla="*/ 187500 w 383974"/>
                <a:gd name="connsiteY236" fmla="*/ 16646 h 438088"/>
                <a:gd name="connsiteX237" fmla="*/ 185836 w 383974"/>
                <a:gd name="connsiteY237" fmla="*/ 17001 h 438088"/>
                <a:gd name="connsiteX238" fmla="*/ 185836 w 383974"/>
                <a:gd name="connsiteY238" fmla="*/ 14981 h 438088"/>
                <a:gd name="connsiteX239" fmla="*/ 184171 w 383974"/>
                <a:gd name="connsiteY239" fmla="*/ 15336 h 438088"/>
                <a:gd name="connsiteX240" fmla="*/ 184171 w 383974"/>
                <a:gd name="connsiteY240" fmla="*/ 13317 h 438088"/>
                <a:gd name="connsiteX241" fmla="*/ 182506 w 383974"/>
                <a:gd name="connsiteY241" fmla="*/ 13672 h 438088"/>
                <a:gd name="connsiteX242" fmla="*/ 182506 w 383974"/>
                <a:gd name="connsiteY242" fmla="*/ 11652 h 438088"/>
                <a:gd name="connsiteX243" fmla="*/ 180842 w 383974"/>
                <a:gd name="connsiteY243" fmla="*/ 12007 h 438088"/>
                <a:gd name="connsiteX244" fmla="*/ 180842 w 383974"/>
                <a:gd name="connsiteY244" fmla="*/ 9988 h 438088"/>
                <a:gd name="connsiteX245" fmla="*/ 179177 w 383974"/>
                <a:gd name="connsiteY245" fmla="*/ 10342 h 438088"/>
                <a:gd name="connsiteX246" fmla="*/ 179177 w 383974"/>
                <a:gd name="connsiteY246" fmla="*/ 8323 h 438088"/>
                <a:gd name="connsiteX247" fmla="*/ 177512 w 383974"/>
                <a:gd name="connsiteY247" fmla="*/ 8678 h 438088"/>
                <a:gd name="connsiteX248" fmla="*/ 177512 w 383974"/>
                <a:gd name="connsiteY248" fmla="*/ 6658 h 438088"/>
                <a:gd name="connsiteX249" fmla="*/ 175848 w 383974"/>
                <a:gd name="connsiteY249" fmla="*/ 7013 h 438088"/>
                <a:gd name="connsiteX250" fmla="*/ 175848 w 383974"/>
                <a:gd name="connsiteY250" fmla="*/ 4994 h 438088"/>
                <a:gd name="connsiteX251" fmla="*/ 174183 w 383974"/>
                <a:gd name="connsiteY251" fmla="*/ 5348 h 438088"/>
                <a:gd name="connsiteX252" fmla="*/ 174183 w 383974"/>
                <a:gd name="connsiteY252" fmla="*/ 3329 h 438088"/>
                <a:gd name="connsiteX253" fmla="*/ 172519 w 383974"/>
                <a:gd name="connsiteY253" fmla="*/ 3684 h 438088"/>
                <a:gd name="connsiteX254" fmla="*/ 172519 w 383974"/>
                <a:gd name="connsiteY254" fmla="*/ 1665 h 438088"/>
                <a:gd name="connsiteX255" fmla="*/ 170854 w 383974"/>
                <a:gd name="connsiteY255" fmla="*/ 2019 h 438088"/>
                <a:gd name="connsiteX256" fmla="*/ 170854 w 383974"/>
                <a:gd name="connsiteY256" fmla="*/ 0 h 438088"/>
                <a:gd name="connsiteX257" fmla="*/ 0 w 383974"/>
                <a:gd name="connsiteY257" fmla="*/ 36549 h 438088"/>
                <a:gd name="connsiteX258" fmla="*/ 0 w 383974"/>
                <a:gd name="connsiteY258" fmla="*/ 140044 h 438088"/>
                <a:gd name="connsiteX259" fmla="*/ 1665 w 383974"/>
                <a:gd name="connsiteY259" fmla="*/ 139690 h 438088"/>
                <a:gd name="connsiteX260" fmla="*/ 1665 w 383974"/>
                <a:gd name="connsiteY260" fmla="*/ 141709 h 438088"/>
                <a:gd name="connsiteX261" fmla="*/ 3329 w 383974"/>
                <a:gd name="connsiteY261" fmla="*/ 141354 h 438088"/>
                <a:gd name="connsiteX262" fmla="*/ 3329 w 383974"/>
                <a:gd name="connsiteY262" fmla="*/ 143373 h 438088"/>
                <a:gd name="connsiteX263" fmla="*/ 4994 w 383974"/>
                <a:gd name="connsiteY263" fmla="*/ 143019 h 438088"/>
                <a:gd name="connsiteX264" fmla="*/ 4994 w 383974"/>
                <a:gd name="connsiteY264" fmla="*/ 145038 h 438088"/>
                <a:gd name="connsiteX265" fmla="*/ 6658 w 383974"/>
                <a:gd name="connsiteY265" fmla="*/ 144683 h 438088"/>
                <a:gd name="connsiteX266" fmla="*/ 6658 w 383974"/>
                <a:gd name="connsiteY266" fmla="*/ 146703 h 438088"/>
                <a:gd name="connsiteX267" fmla="*/ 8323 w 383974"/>
                <a:gd name="connsiteY267" fmla="*/ 146348 h 438088"/>
                <a:gd name="connsiteX268" fmla="*/ 8323 w 383974"/>
                <a:gd name="connsiteY268" fmla="*/ 148360 h 438088"/>
                <a:gd name="connsiteX269" fmla="*/ 9988 w 383974"/>
                <a:gd name="connsiteY269" fmla="*/ 148005 h 438088"/>
                <a:gd name="connsiteX270" fmla="*/ 9988 w 383974"/>
                <a:gd name="connsiteY270" fmla="*/ 150025 h 438088"/>
                <a:gd name="connsiteX271" fmla="*/ 11652 w 383974"/>
                <a:gd name="connsiteY271" fmla="*/ 149670 h 438088"/>
                <a:gd name="connsiteX272" fmla="*/ 11652 w 383974"/>
                <a:gd name="connsiteY272" fmla="*/ 151689 h 438088"/>
                <a:gd name="connsiteX273" fmla="*/ 13317 w 383974"/>
                <a:gd name="connsiteY273" fmla="*/ 151335 h 438088"/>
                <a:gd name="connsiteX274" fmla="*/ 13317 w 383974"/>
                <a:gd name="connsiteY274" fmla="*/ 153354 h 438088"/>
                <a:gd name="connsiteX275" fmla="*/ 14981 w 383974"/>
                <a:gd name="connsiteY275" fmla="*/ 152999 h 438088"/>
                <a:gd name="connsiteX276" fmla="*/ 14981 w 383974"/>
                <a:gd name="connsiteY276" fmla="*/ 155018 h 438088"/>
                <a:gd name="connsiteX277" fmla="*/ 16646 w 383974"/>
                <a:gd name="connsiteY277" fmla="*/ 154664 h 438088"/>
                <a:gd name="connsiteX278" fmla="*/ 16646 w 383974"/>
                <a:gd name="connsiteY278" fmla="*/ 156683 h 438088"/>
                <a:gd name="connsiteX279" fmla="*/ 18311 w 383974"/>
                <a:gd name="connsiteY279" fmla="*/ 156328 h 438088"/>
                <a:gd name="connsiteX280" fmla="*/ 18311 w 383974"/>
                <a:gd name="connsiteY280" fmla="*/ 158340 h 438088"/>
                <a:gd name="connsiteX281" fmla="*/ 19975 w 383974"/>
                <a:gd name="connsiteY281" fmla="*/ 157986 h 438088"/>
                <a:gd name="connsiteX282" fmla="*/ 19975 w 383974"/>
                <a:gd name="connsiteY282" fmla="*/ 160005 h 438088"/>
                <a:gd name="connsiteX283" fmla="*/ 21640 w 383974"/>
                <a:gd name="connsiteY283" fmla="*/ 159650 h 438088"/>
                <a:gd name="connsiteX284" fmla="*/ 21640 w 383974"/>
                <a:gd name="connsiteY284" fmla="*/ 161670 h 438088"/>
                <a:gd name="connsiteX285" fmla="*/ 23305 w 383974"/>
                <a:gd name="connsiteY285" fmla="*/ 161315 h 438088"/>
                <a:gd name="connsiteX286" fmla="*/ 23305 w 383974"/>
                <a:gd name="connsiteY286" fmla="*/ 163334 h 438088"/>
                <a:gd name="connsiteX287" fmla="*/ 24969 w 383974"/>
                <a:gd name="connsiteY287" fmla="*/ 162980 h 438088"/>
                <a:gd name="connsiteX288" fmla="*/ 24969 w 383974"/>
                <a:gd name="connsiteY288" fmla="*/ 164999 h 438088"/>
                <a:gd name="connsiteX289" fmla="*/ 26634 w 383974"/>
                <a:gd name="connsiteY289" fmla="*/ 164644 h 438088"/>
                <a:gd name="connsiteX290" fmla="*/ 26634 w 383974"/>
                <a:gd name="connsiteY290" fmla="*/ 166664 h 438088"/>
                <a:gd name="connsiteX291" fmla="*/ 28298 w 383974"/>
                <a:gd name="connsiteY291" fmla="*/ 166309 h 438088"/>
                <a:gd name="connsiteX292" fmla="*/ 28298 w 383974"/>
                <a:gd name="connsiteY292" fmla="*/ 168328 h 438088"/>
                <a:gd name="connsiteX293" fmla="*/ 29963 w 383974"/>
                <a:gd name="connsiteY293" fmla="*/ 167973 h 438088"/>
                <a:gd name="connsiteX294" fmla="*/ 29963 w 383974"/>
                <a:gd name="connsiteY294" fmla="*/ 169985 h 438088"/>
                <a:gd name="connsiteX295" fmla="*/ 31628 w 383974"/>
                <a:gd name="connsiteY295" fmla="*/ 169631 h 438088"/>
                <a:gd name="connsiteX296" fmla="*/ 31628 w 383974"/>
                <a:gd name="connsiteY296" fmla="*/ 171650 h 438088"/>
                <a:gd name="connsiteX297" fmla="*/ 33292 w 383974"/>
                <a:gd name="connsiteY297" fmla="*/ 171295 h 438088"/>
                <a:gd name="connsiteX298" fmla="*/ 33292 w 383974"/>
                <a:gd name="connsiteY298" fmla="*/ 173315 h 438088"/>
                <a:gd name="connsiteX299" fmla="*/ 34957 w 383974"/>
                <a:gd name="connsiteY299" fmla="*/ 172960 h 438088"/>
                <a:gd name="connsiteX300" fmla="*/ 34957 w 383974"/>
                <a:gd name="connsiteY300" fmla="*/ 174979 h 438088"/>
                <a:gd name="connsiteX301" fmla="*/ 36621 w 383974"/>
                <a:gd name="connsiteY301" fmla="*/ 174625 h 438088"/>
                <a:gd name="connsiteX302" fmla="*/ 36621 w 383974"/>
                <a:gd name="connsiteY302" fmla="*/ 176644 h 438088"/>
                <a:gd name="connsiteX303" fmla="*/ 38286 w 383974"/>
                <a:gd name="connsiteY303" fmla="*/ 176289 h 438088"/>
                <a:gd name="connsiteX304" fmla="*/ 38286 w 383974"/>
                <a:gd name="connsiteY304" fmla="*/ 178309 h 438088"/>
                <a:gd name="connsiteX305" fmla="*/ 39951 w 383974"/>
                <a:gd name="connsiteY305" fmla="*/ 177954 h 438088"/>
                <a:gd name="connsiteX306" fmla="*/ 39951 w 383974"/>
                <a:gd name="connsiteY306" fmla="*/ 179973 h 438088"/>
                <a:gd name="connsiteX307" fmla="*/ 41615 w 383974"/>
                <a:gd name="connsiteY307" fmla="*/ 179619 h 438088"/>
                <a:gd name="connsiteX308" fmla="*/ 41615 w 383974"/>
                <a:gd name="connsiteY308" fmla="*/ 181638 h 438088"/>
                <a:gd name="connsiteX309" fmla="*/ 43280 w 383974"/>
                <a:gd name="connsiteY309" fmla="*/ 181283 h 438088"/>
                <a:gd name="connsiteX310" fmla="*/ 43280 w 383974"/>
                <a:gd name="connsiteY310" fmla="*/ 183302 h 438088"/>
                <a:gd name="connsiteX311" fmla="*/ 44944 w 383974"/>
                <a:gd name="connsiteY311" fmla="*/ 182948 h 438088"/>
                <a:gd name="connsiteX312" fmla="*/ 44944 w 383974"/>
                <a:gd name="connsiteY312" fmla="*/ 184967 h 438088"/>
                <a:gd name="connsiteX313" fmla="*/ 46609 w 383974"/>
                <a:gd name="connsiteY313" fmla="*/ 184612 h 438088"/>
                <a:gd name="connsiteX314" fmla="*/ 46609 w 383974"/>
                <a:gd name="connsiteY314" fmla="*/ 186632 h 438088"/>
                <a:gd name="connsiteX315" fmla="*/ 48274 w 383974"/>
                <a:gd name="connsiteY315" fmla="*/ 186277 h 438088"/>
                <a:gd name="connsiteX316" fmla="*/ 48274 w 383974"/>
                <a:gd name="connsiteY316" fmla="*/ 188296 h 438088"/>
                <a:gd name="connsiteX317" fmla="*/ 48498 w 383974"/>
                <a:gd name="connsiteY317" fmla="*/ 188253 h 438088"/>
                <a:gd name="connsiteX318" fmla="*/ 48498 w 383974"/>
                <a:gd name="connsiteY318" fmla="*/ 301873 h 438088"/>
                <a:gd name="connsiteX319" fmla="*/ 50163 w 383974"/>
                <a:gd name="connsiteY319" fmla="*/ 301873 h 438088"/>
                <a:gd name="connsiteX320" fmla="*/ 50163 w 383974"/>
                <a:gd name="connsiteY320" fmla="*/ 303538 h 438088"/>
                <a:gd name="connsiteX321" fmla="*/ 51827 w 383974"/>
                <a:gd name="connsiteY321" fmla="*/ 303538 h 438088"/>
                <a:gd name="connsiteX322" fmla="*/ 51827 w 383974"/>
                <a:gd name="connsiteY322" fmla="*/ 305202 h 438088"/>
                <a:gd name="connsiteX323" fmla="*/ 53492 w 383974"/>
                <a:gd name="connsiteY323" fmla="*/ 305202 h 438088"/>
                <a:gd name="connsiteX324" fmla="*/ 53492 w 383974"/>
                <a:gd name="connsiteY324" fmla="*/ 306867 h 438088"/>
                <a:gd name="connsiteX325" fmla="*/ 55156 w 383974"/>
                <a:gd name="connsiteY325" fmla="*/ 306867 h 438088"/>
                <a:gd name="connsiteX326" fmla="*/ 55156 w 383974"/>
                <a:gd name="connsiteY326" fmla="*/ 308532 h 438088"/>
                <a:gd name="connsiteX327" fmla="*/ 56821 w 383974"/>
                <a:gd name="connsiteY327" fmla="*/ 308532 h 438088"/>
                <a:gd name="connsiteX328" fmla="*/ 56821 w 383974"/>
                <a:gd name="connsiteY328" fmla="*/ 310196 h 438088"/>
                <a:gd name="connsiteX329" fmla="*/ 58486 w 383974"/>
                <a:gd name="connsiteY329" fmla="*/ 310196 h 438088"/>
                <a:gd name="connsiteX330" fmla="*/ 58486 w 383974"/>
                <a:gd name="connsiteY330" fmla="*/ 311861 h 438088"/>
                <a:gd name="connsiteX331" fmla="*/ 60150 w 383974"/>
                <a:gd name="connsiteY331" fmla="*/ 311861 h 438088"/>
                <a:gd name="connsiteX332" fmla="*/ 60150 w 383974"/>
                <a:gd name="connsiteY332" fmla="*/ 313525 h 438088"/>
                <a:gd name="connsiteX333" fmla="*/ 61815 w 383974"/>
                <a:gd name="connsiteY333" fmla="*/ 313525 h 438088"/>
                <a:gd name="connsiteX334" fmla="*/ 61815 w 383974"/>
                <a:gd name="connsiteY334" fmla="*/ 315190 h 438088"/>
                <a:gd name="connsiteX335" fmla="*/ 63479 w 383974"/>
                <a:gd name="connsiteY335" fmla="*/ 315190 h 438088"/>
                <a:gd name="connsiteX336" fmla="*/ 63479 w 383974"/>
                <a:gd name="connsiteY336" fmla="*/ 316855 h 438088"/>
                <a:gd name="connsiteX337" fmla="*/ 65144 w 383974"/>
                <a:gd name="connsiteY337" fmla="*/ 316855 h 438088"/>
                <a:gd name="connsiteX338" fmla="*/ 65144 w 383974"/>
                <a:gd name="connsiteY338" fmla="*/ 318519 h 438088"/>
                <a:gd name="connsiteX339" fmla="*/ 66809 w 383974"/>
                <a:gd name="connsiteY339" fmla="*/ 318519 h 438088"/>
                <a:gd name="connsiteX340" fmla="*/ 66809 w 383974"/>
                <a:gd name="connsiteY340" fmla="*/ 320184 h 438088"/>
                <a:gd name="connsiteX341" fmla="*/ 68473 w 383974"/>
                <a:gd name="connsiteY341" fmla="*/ 320184 h 438088"/>
                <a:gd name="connsiteX342" fmla="*/ 68473 w 383974"/>
                <a:gd name="connsiteY342" fmla="*/ 321848 h 438088"/>
                <a:gd name="connsiteX343" fmla="*/ 70138 w 383974"/>
                <a:gd name="connsiteY343" fmla="*/ 321848 h 438088"/>
                <a:gd name="connsiteX344" fmla="*/ 70138 w 383974"/>
                <a:gd name="connsiteY344" fmla="*/ 323513 h 438088"/>
                <a:gd name="connsiteX345" fmla="*/ 71803 w 383974"/>
                <a:gd name="connsiteY345" fmla="*/ 323513 h 438088"/>
                <a:gd name="connsiteX346" fmla="*/ 71803 w 383974"/>
                <a:gd name="connsiteY346" fmla="*/ 325178 h 438088"/>
                <a:gd name="connsiteX347" fmla="*/ 73467 w 383974"/>
                <a:gd name="connsiteY347" fmla="*/ 325178 h 438088"/>
                <a:gd name="connsiteX348" fmla="*/ 73467 w 383974"/>
                <a:gd name="connsiteY348" fmla="*/ 326842 h 438088"/>
                <a:gd name="connsiteX349" fmla="*/ 75132 w 383974"/>
                <a:gd name="connsiteY349" fmla="*/ 326842 h 438088"/>
                <a:gd name="connsiteX350" fmla="*/ 75132 w 383974"/>
                <a:gd name="connsiteY350" fmla="*/ 328507 h 438088"/>
                <a:gd name="connsiteX351" fmla="*/ 76796 w 383974"/>
                <a:gd name="connsiteY351" fmla="*/ 328507 h 438088"/>
                <a:gd name="connsiteX352" fmla="*/ 76796 w 383974"/>
                <a:gd name="connsiteY352" fmla="*/ 330172 h 438088"/>
                <a:gd name="connsiteX353" fmla="*/ 78461 w 383974"/>
                <a:gd name="connsiteY353" fmla="*/ 330172 h 438088"/>
                <a:gd name="connsiteX354" fmla="*/ 78461 w 383974"/>
                <a:gd name="connsiteY354" fmla="*/ 331836 h 438088"/>
                <a:gd name="connsiteX355" fmla="*/ 80126 w 383974"/>
                <a:gd name="connsiteY355" fmla="*/ 331836 h 438088"/>
                <a:gd name="connsiteX356" fmla="*/ 80126 w 383974"/>
                <a:gd name="connsiteY356" fmla="*/ 333501 h 438088"/>
                <a:gd name="connsiteX357" fmla="*/ 81790 w 383974"/>
                <a:gd name="connsiteY357" fmla="*/ 333501 h 438088"/>
                <a:gd name="connsiteX358" fmla="*/ 81790 w 383974"/>
                <a:gd name="connsiteY358" fmla="*/ 335165 h 438088"/>
                <a:gd name="connsiteX359" fmla="*/ 83455 w 383974"/>
                <a:gd name="connsiteY359" fmla="*/ 335165 h 438088"/>
                <a:gd name="connsiteX360" fmla="*/ 83455 w 383974"/>
                <a:gd name="connsiteY360" fmla="*/ 336830 h 438088"/>
                <a:gd name="connsiteX361" fmla="*/ 85119 w 383974"/>
                <a:gd name="connsiteY361" fmla="*/ 336830 h 438088"/>
                <a:gd name="connsiteX362" fmla="*/ 85119 w 383974"/>
                <a:gd name="connsiteY362" fmla="*/ 338495 h 438088"/>
                <a:gd name="connsiteX363" fmla="*/ 86784 w 383974"/>
                <a:gd name="connsiteY363" fmla="*/ 338495 h 438088"/>
                <a:gd name="connsiteX364" fmla="*/ 86784 w 383974"/>
                <a:gd name="connsiteY364" fmla="*/ 340159 h 438088"/>
                <a:gd name="connsiteX365" fmla="*/ 88449 w 383974"/>
                <a:gd name="connsiteY365" fmla="*/ 340159 h 438088"/>
                <a:gd name="connsiteX366" fmla="*/ 88449 w 383974"/>
                <a:gd name="connsiteY366" fmla="*/ 341824 h 438088"/>
                <a:gd name="connsiteX367" fmla="*/ 90113 w 383974"/>
                <a:gd name="connsiteY367" fmla="*/ 341824 h 438088"/>
                <a:gd name="connsiteX368" fmla="*/ 90113 w 383974"/>
                <a:gd name="connsiteY368" fmla="*/ 343488 h 438088"/>
                <a:gd name="connsiteX369" fmla="*/ 91778 w 383974"/>
                <a:gd name="connsiteY369" fmla="*/ 343488 h 438088"/>
                <a:gd name="connsiteX370" fmla="*/ 91778 w 383974"/>
                <a:gd name="connsiteY370" fmla="*/ 345153 h 438088"/>
                <a:gd name="connsiteX371" fmla="*/ 93442 w 383974"/>
                <a:gd name="connsiteY371" fmla="*/ 345153 h 438088"/>
                <a:gd name="connsiteX372" fmla="*/ 93442 w 383974"/>
                <a:gd name="connsiteY372" fmla="*/ 346818 h 438088"/>
                <a:gd name="connsiteX373" fmla="*/ 95107 w 383974"/>
                <a:gd name="connsiteY373" fmla="*/ 346818 h 438088"/>
                <a:gd name="connsiteX374" fmla="*/ 95107 w 383974"/>
                <a:gd name="connsiteY374" fmla="*/ 348482 h 438088"/>
                <a:gd name="connsiteX375" fmla="*/ 96772 w 383974"/>
                <a:gd name="connsiteY375" fmla="*/ 348482 h 438088"/>
                <a:gd name="connsiteX376" fmla="*/ 96772 w 383974"/>
                <a:gd name="connsiteY376" fmla="*/ 350147 h 438088"/>
                <a:gd name="connsiteX377" fmla="*/ 98436 w 383974"/>
                <a:gd name="connsiteY377" fmla="*/ 350147 h 438088"/>
                <a:gd name="connsiteX378" fmla="*/ 98436 w 383974"/>
                <a:gd name="connsiteY378" fmla="*/ 351811 h 438088"/>
                <a:gd name="connsiteX379" fmla="*/ 100101 w 383974"/>
                <a:gd name="connsiteY379" fmla="*/ 351811 h 438088"/>
                <a:gd name="connsiteX380" fmla="*/ 100101 w 383974"/>
                <a:gd name="connsiteY380" fmla="*/ 353476 h 438088"/>
                <a:gd name="connsiteX381" fmla="*/ 101766 w 383974"/>
                <a:gd name="connsiteY381" fmla="*/ 353476 h 438088"/>
                <a:gd name="connsiteX382" fmla="*/ 101766 w 383974"/>
                <a:gd name="connsiteY382" fmla="*/ 355141 h 438088"/>
                <a:gd name="connsiteX383" fmla="*/ 103430 w 383974"/>
                <a:gd name="connsiteY383" fmla="*/ 355141 h 438088"/>
                <a:gd name="connsiteX384" fmla="*/ 103430 w 383974"/>
                <a:gd name="connsiteY384" fmla="*/ 356805 h 438088"/>
                <a:gd name="connsiteX385" fmla="*/ 105095 w 383974"/>
                <a:gd name="connsiteY385" fmla="*/ 356805 h 438088"/>
                <a:gd name="connsiteX386" fmla="*/ 105095 w 383974"/>
                <a:gd name="connsiteY386" fmla="*/ 358470 h 438088"/>
                <a:gd name="connsiteX387" fmla="*/ 106759 w 383974"/>
                <a:gd name="connsiteY387" fmla="*/ 358470 h 438088"/>
                <a:gd name="connsiteX388" fmla="*/ 106759 w 383974"/>
                <a:gd name="connsiteY388" fmla="*/ 360134 h 438088"/>
                <a:gd name="connsiteX389" fmla="*/ 108424 w 383974"/>
                <a:gd name="connsiteY389" fmla="*/ 360134 h 438088"/>
                <a:gd name="connsiteX390" fmla="*/ 108424 w 383974"/>
                <a:gd name="connsiteY390" fmla="*/ 361799 h 438088"/>
                <a:gd name="connsiteX391" fmla="*/ 110089 w 383974"/>
                <a:gd name="connsiteY391" fmla="*/ 361799 h 438088"/>
                <a:gd name="connsiteX392" fmla="*/ 110089 w 383974"/>
                <a:gd name="connsiteY392" fmla="*/ 363464 h 438088"/>
                <a:gd name="connsiteX393" fmla="*/ 111753 w 383974"/>
                <a:gd name="connsiteY393" fmla="*/ 363464 h 438088"/>
                <a:gd name="connsiteX394" fmla="*/ 111753 w 383974"/>
                <a:gd name="connsiteY394" fmla="*/ 365128 h 438088"/>
                <a:gd name="connsiteX395" fmla="*/ 113418 w 383974"/>
                <a:gd name="connsiteY395" fmla="*/ 365128 h 438088"/>
                <a:gd name="connsiteX396" fmla="*/ 113418 w 383974"/>
                <a:gd name="connsiteY396" fmla="*/ 366793 h 438088"/>
                <a:gd name="connsiteX397" fmla="*/ 115082 w 383974"/>
                <a:gd name="connsiteY397" fmla="*/ 366793 h 438088"/>
                <a:gd name="connsiteX398" fmla="*/ 115082 w 383974"/>
                <a:gd name="connsiteY398" fmla="*/ 368457 h 438088"/>
                <a:gd name="connsiteX399" fmla="*/ 116747 w 383974"/>
                <a:gd name="connsiteY399" fmla="*/ 368457 h 438088"/>
                <a:gd name="connsiteX400" fmla="*/ 116747 w 383974"/>
                <a:gd name="connsiteY400" fmla="*/ 370122 h 438088"/>
                <a:gd name="connsiteX401" fmla="*/ 118412 w 383974"/>
                <a:gd name="connsiteY401" fmla="*/ 370122 h 438088"/>
                <a:gd name="connsiteX402" fmla="*/ 118412 w 383974"/>
                <a:gd name="connsiteY402" fmla="*/ 371787 h 438088"/>
                <a:gd name="connsiteX403" fmla="*/ 120076 w 383974"/>
                <a:gd name="connsiteY403" fmla="*/ 371787 h 438088"/>
                <a:gd name="connsiteX404" fmla="*/ 120076 w 383974"/>
                <a:gd name="connsiteY404" fmla="*/ 373451 h 438088"/>
                <a:gd name="connsiteX405" fmla="*/ 121741 w 383974"/>
                <a:gd name="connsiteY405" fmla="*/ 373451 h 438088"/>
                <a:gd name="connsiteX406" fmla="*/ 121741 w 383974"/>
                <a:gd name="connsiteY406" fmla="*/ 375116 h 438088"/>
                <a:gd name="connsiteX407" fmla="*/ 123405 w 383974"/>
                <a:gd name="connsiteY407" fmla="*/ 375116 h 438088"/>
                <a:gd name="connsiteX408" fmla="*/ 123405 w 383974"/>
                <a:gd name="connsiteY408" fmla="*/ 376781 h 438088"/>
                <a:gd name="connsiteX409" fmla="*/ 125070 w 383974"/>
                <a:gd name="connsiteY409" fmla="*/ 376781 h 438088"/>
                <a:gd name="connsiteX410" fmla="*/ 125070 w 383974"/>
                <a:gd name="connsiteY410" fmla="*/ 378445 h 438088"/>
                <a:gd name="connsiteX411" fmla="*/ 126735 w 383974"/>
                <a:gd name="connsiteY411" fmla="*/ 378445 h 438088"/>
                <a:gd name="connsiteX412" fmla="*/ 126735 w 383974"/>
                <a:gd name="connsiteY412" fmla="*/ 380110 h 438088"/>
                <a:gd name="connsiteX413" fmla="*/ 128399 w 383974"/>
                <a:gd name="connsiteY413" fmla="*/ 380110 h 438088"/>
                <a:gd name="connsiteX414" fmla="*/ 128399 w 383974"/>
                <a:gd name="connsiteY414" fmla="*/ 381774 h 438088"/>
                <a:gd name="connsiteX415" fmla="*/ 130064 w 383974"/>
                <a:gd name="connsiteY415" fmla="*/ 381774 h 438088"/>
                <a:gd name="connsiteX416" fmla="*/ 130064 w 383974"/>
                <a:gd name="connsiteY416" fmla="*/ 383439 h 438088"/>
                <a:gd name="connsiteX417" fmla="*/ 131728 w 383974"/>
                <a:gd name="connsiteY417" fmla="*/ 383439 h 438088"/>
                <a:gd name="connsiteX418" fmla="*/ 131728 w 383974"/>
                <a:gd name="connsiteY418" fmla="*/ 385104 h 438088"/>
                <a:gd name="connsiteX419" fmla="*/ 133393 w 383974"/>
                <a:gd name="connsiteY419" fmla="*/ 385104 h 438088"/>
                <a:gd name="connsiteX420" fmla="*/ 133393 w 383974"/>
                <a:gd name="connsiteY420" fmla="*/ 386768 h 438088"/>
                <a:gd name="connsiteX421" fmla="*/ 135058 w 383974"/>
                <a:gd name="connsiteY421" fmla="*/ 386768 h 438088"/>
                <a:gd name="connsiteX422" fmla="*/ 135058 w 383974"/>
                <a:gd name="connsiteY422" fmla="*/ 388433 h 438088"/>
                <a:gd name="connsiteX423" fmla="*/ 136722 w 383974"/>
                <a:gd name="connsiteY423" fmla="*/ 388433 h 438088"/>
                <a:gd name="connsiteX424" fmla="*/ 136722 w 383974"/>
                <a:gd name="connsiteY424" fmla="*/ 390097 h 438088"/>
                <a:gd name="connsiteX425" fmla="*/ 138387 w 383974"/>
                <a:gd name="connsiteY425" fmla="*/ 390097 h 438088"/>
                <a:gd name="connsiteX426" fmla="*/ 138387 w 383974"/>
                <a:gd name="connsiteY426" fmla="*/ 391762 h 438088"/>
                <a:gd name="connsiteX427" fmla="*/ 140052 w 383974"/>
                <a:gd name="connsiteY427" fmla="*/ 391762 h 438088"/>
                <a:gd name="connsiteX428" fmla="*/ 140052 w 383974"/>
                <a:gd name="connsiteY428" fmla="*/ 393427 h 438088"/>
                <a:gd name="connsiteX429" fmla="*/ 141716 w 383974"/>
                <a:gd name="connsiteY429" fmla="*/ 393427 h 438088"/>
                <a:gd name="connsiteX430" fmla="*/ 141716 w 383974"/>
                <a:gd name="connsiteY430" fmla="*/ 395091 h 438088"/>
                <a:gd name="connsiteX431" fmla="*/ 143381 w 383974"/>
                <a:gd name="connsiteY431" fmla="*/ 395091 h 438088"/>
                <a:gd name="connsiteX432" fmla="*/ 143381 w 383974"/>
                <a:gd name="connsiteY432" fmla="*/ 396756 h 438088"/>
                <a:gd name="connsiteX433" fmla="*/ 145045 w 383974"/>
                <a:gd name="connsiteY433" fmla="*/ 396756 h 438088"/>
                <a:gd name="connsiteX434" fmla="*/ 145045 w 383974"/>
                <a:gd name="connsiteY434" fmla="*/ 398420 h 438088"/>
                <a:gd name="connsiteX435" fmla="*/ 146710 w 383974"/>
                <a:gd name="connsiteY435" fmla="*/ 398420 h 438088"/>
                <a:gd name="connsiteX436" fmla="*/ 146710 w 383974"/>
                <a:gd name="connsiteY436" fmla="*/ 400085 h 438088"/>
                <a:gd name="connsiteX437" fmla="*/ 148375 w 383974"/>
                <a:gd name="connsiteY437" fmla="*/ 400085 h 438088"/>
                <a:gd name="connsiteX438" fmla="*/ 148375 w 383974"/>
                <a:gd name="connsiteY438" fmla="*/ 401750 h 438088"/>
                <a:gd name="connsiteX439" fmla="*/ 150039 w 383974"/>
                <a:gd name="connsiteY439" fmla="*/ 401750 h 438088"/>
                <a:gd name="connsiteX440" fmla="*/ 150039 w 383974"/>
                <a:gd name="connsiteY440" fmla="*/ 403414 h 438088"/>
                <a:gd name="connsiteX441" fmla="*/ 151704 w 383974"/>
                <a:gd name="connsiteY441" fmla="*/ 403414 h 438088"/>
                <a:gd name="connsiteX442" fmla="*/ 151704 w 383974"/>
                <a:gd name="connsiteY442" fmla="*/ 405079 h 438088"/>
                <a:gd name="connsiteX443" fmla="*/ 153368 w 383974"/>
                <a:gd name="connsiteY443" fmla="*/ 405079 h 438088"/>
                <a:gd name="connsiteX444" fmla="*/ 153368 w 383974"/>
                <a:gd name="connsiteY444" fmla="*/ 406744 h 438088"/>
                <a:gd name="connsiteX445" fmla="*/ 155033 w 383974"/>
                <a:gd name="connsiteY445" fmla="*/ 406744 h 438088"/>
                <a:gd name="connsiteX446" fmla="*/ 155033 w 383974"/>
                <a:gd name="connsiteY446" fmla="*/ 408408 h 438088"/>
                <a:gd name="connsiteX447" fmla="*/ 156698 w 383974"/>
                <a:gd name="connsiteY447" fmla="*/ 408408 h 438088"/>
                <a:gd name="connsiteX448" fmla="*/ 156698 w 383974"/>
                <a:gd name="connsiteY448" fmla="*/ 410073 h 438088"/>
                <a:gd name="connsiteX449" fmla="*/ 158362 w 383974"/>
                <a:gd name="connsiteY449" fmla="*/ 410073 h 438088"/>
                <a:gd name="connsiteX450" fmla="*/ 158362 w 383974"/>
                <a:gd name="connsiteY450" fmla="*/ 411737 h 438088"/>
                <a:gd name="connsiteX451" fmla="*/ 160027 w 383974"/>
                <a:gd name="connsiteY451" fmla="*/ 411737 h 438088"/>
                <a:gd name="connsiteX452" fmla="*/ 160027 w 383974"/>
                <a:gd name="connsiteY452" fmla="*/ 413402 h 438088"/>
                <a:gd name="connsiteX453" fmla="*/ 161691 w 383974"/>
                <a:gd name="connsiteY453" fmla="*/ 413402 h 438088"/>
                <a:gd name="connsiteX454" fmla="*/ 161691 w 383974"/>
                <a:gd name="connsiteY454" fmla="*/ 415067 h 438088"/>
                <a:gd name="connsiteX455" fmla="*/ 163356 w 383974"/>
                <a:gd name="connsiteY455" fmla="*/ 415067 h 438088"/>
                <a:gd name="connsiteX456" fmla="*/ 163356 w 383974"/>
                <a:gd name="connsiteY456" fmla="*/ 416731 h 438088"/>
                <a:gd name="connsiteX457" fmla="*/ 165021 w 383974"/>
                <a:gd name="connsiteY457" fmla="*/ 416731 h 438088"/>
                <a:gd name="connsiteX458" fmla="*/ 165021 w 383974"/>
                <a:gd name="connsiteY458" fmla="*/ 418396 h 438088"/>
                <a:gd name="connsiteX459" fmla="*/ 166685 w 383974"/>
                <a:gd name="connsiteY459" fmla="*/ 418396 h 438088"/>
                <a:gd name="connsiteX460" fmla="*/ 166685 w 383974"/>
                <a:gd name="connsiteY460" fmla="*/ 420060 h 438088"/>
                <a:gd name="connsiteX461" fmla="*/ 168350 w 383974"/>
                <a:gd name="connsiteY461" fmla="*/ 420060 h 438088"/>
                <a:gd name="connsiteX462" fmla="*/ 168350 w 383974"/>
                <a:gd name="connsiteY462" fmla="*/ 421725 h 438088"/>
                <a:gd name="connsiteX463" fmla="*/ 170014 w 383974"/>
                <a:gd name="connsiteY463" fmla="*/ 421725 h 438088"/>
                <a:gd name="connsiteX464" fmla="*/ 170014 w 383974"/>
                <a:gd name="connsiteY464" fmla="*/ 423390 h 438088"/>
                <a:gd name="connsiteX465" fmla="*/ 171679 w 383974"/>
                <a:gd name="connsiteY465" fmla="*/ 423390 h 438088"/>
                <a:gd name="connsiteX466" fmla="*/ 171679 w 383974"/>
                <a:gd name="connsiteY466" fmla="*/ 425054 h 438088"/>
                <a:gd name="connsiteX467" fmla="*/ 173344 w 383974"/>
                <a:gd name="connsiteY467" fmla="*/ 425054 h 438088"/>
                <a:gd name="connsiteX468" fmla="*/ 173344 w 383974"/>
                <a:gd name="connsiteY468" fmla="*/ 426719 h 438088"/>
                <a:gd name="connsiteX469" fmla="*/ 175008 w 383974"/>
                <a:gd name="connsiteY469" fmla="*/ 426719 h 438088"/>
                <a:gd name="connsiteX470" fmla="*/ 175008 w 383974"/>
                <a:gd name="connsiteY470" fmla="*/ 428383 h 438088"/>
                <a:gd name="connsiteX471" fmla="*/ 176673 w 383974"/>
                <a:gd name="connsiteY471" fmla="*/ 428383 h 438088"/>
                <a:gd name="connsiteX472" fmla="*/ 176673 w 383974"/>
                <a:gd name="connsiteY472" fmla="*/ 430048 h 438088"/>
                <a:gd name="connsiteX473" fmla="*/ 178338 w 383974"/>
                <a:gd name="connsiteY473" fmla="*/ 430048 h 438088"/>
                <a:gd name="connsiteX474" fmla="*/ 178338 w 383974"/>
                <a:gd name="connsiteY474" fmla="*/ 431713 h 438088"/>
                <a:gd name="connsiteX475" fmla="*/ 180002 w 383974"/>
                <a:gd name="connsiteY475" fmla="*/ 431713 h 438088"/>
                <a:gd name="connsiteX476" fmla="*/ 180002 w 383974"/>
                <a:gd name="connsiteY476" fmla="*/ 433377 h 438088"/>
                <a:gd name="connsiteX477" fmla="*/ 181667 w 383974"/>
                <a:gd name="connsiteY477" fmla="*/ 433377 h 438088"/>
                <a:gd name="connsiteX478" fmla="*/ 181667 w 383974"/>
                <a:gd name="connsiteY478" fmla="*/ 435042 h 438088"/>
                <a:gd name="connsiteX479" fmla="*/ 183331 w 383974"/>
                <a:gd name="connsiteY479" fmla="*/ 435042 h 438088"/>
                <a:gd name="connsiteX480" fmla="*/ 183331 w 383974"/>
                <a:gd name="connsiteY480" fmla="*/ 436706 h 438088"/>
                <a:gd name="connsiteX481" fmla="*/ 184996 w 383974"/>
                <a:gd name="connsiteY481" fmla="*/ 436706 h 438088"/>
                <a:gd name="connsiteX482" fmla="*/ 184996 w 383974"/>
                <a:gd name="connsiteY482" fmla="*/ 438089 h 438088"/>
                <a:gd name="connsiteX483" fmla="*/ 383975 w 383974"/>
                <a:gd name="connsiteY483" fmla="*/ 215024 h 438088"/>
                <a:gd name="connsiteX484" fmla="*/ 383902 w 383974"/>
                <a:gd name="connsiteY484" fmla="*/ 215038 h 438088"/>
                <a:gd name="connsiteX485" fmla="*/ 383902 w 383974"/>
                <a:gd name="connsiteY485" fmla="*/ 213019 h 43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383974" h="438088">
                  <a:moveTo>
                    <a:pt x="383924" y="213070"/>
                  </a:moveTo>
                  <a:lnTo>
                    <a:pt x="382259" y="213425"/>
                  </a:lnTo>
                  <a:lnTo>
                    <a:pt x="382259" y="211405"/>
                  </a:lnTo>
                  <a:lnTo>
                    <a:pt x="380595" y="211760"/>
                  </a:lnTo>
                  <a:lnTo>
                    <a:pt x="380595" y="209741"/>
                  </a:lnTo>
                  <a:lnTo>
                    <a:pt x="378930" y="210095"/>
                  </a:lnTo>
                  <a:lnTo>
                    <a:pt x="378930" y="208076"/>
                  </a:lnTo>
                  <a:lnTo>
                    <a:pt x="377266" y="208431"/>
                  </a:lnTo>
                  <a:lnTo>
                    <a:pt x="377266" y="206411"/>
                  </a:lnTo>
                  <a:lnTo>
                    <a:pt x="375601" y="206766"/>
                  </a:lnTo>
                  <a:lnTo>
                    <a:pt x="375601" y="204747"/>
                  </a:lnTo>
                  <a:lnTo>
                    <a:pt x="373936" y="205102"/>
                  </a:lnTo>
                  <a:lnTo>
                    <a:pt x="373936" y="203082"/>
                  </a:lnTo>
                  <a:lnTo>
                    <a:pt x="372272" y="203437"/>
                  </a:lnTo>
                  <a:lnTo>
                    <a:pt x="372272" y="201418"/>
                  </a:lnTo>
                  <a:cubicBezTo>
                    <a:pt x="372272" y="201418"/>
                    <a:pt x="370607" y="201772"/>
                    <a:pt x="370607" y="201772"/>
                  </a:cubicBezTo>
                  <a:lnTo>
                    <a:pt x="370607" y="199753"/>
                  </a:lnTo>
                  <a:cubicBezTo>
                    <a:pt x="370607" y="199753"/>
                    <a:pt x="368943" y="200108"/>
                    <a:pt x="368943" y="200108"/>
                  </a:cubicBezTo>
                  <a:lnTo>
                    <a:pt x="368943" y="198088"/>
                  </a:lnTo>
                  <a:cubicBezTo>
                    <a:pt x="368943" y="198088"/>
                    <a:pt x="367278" y="198443"/>
                    <a:pt x="367278" y="198443"/>
                  </a:cubicBezTo>
                  <a:lnTo>
                    <a:pt x="367278" y="196424"/>
                  </a:lnTo>
                  <a:lnTo>
                    <a:pt x="365613" y="196778"/>
                  </a:lnTo>
                  <a:lnTo>
                    <a:pt x="365613" y="194759"/>
                  </a:lnTo>
                  <a:cubicBezTo>
                    <a:pt x="365613" y="194759"/>
                    <a:pt x="363949" y="195114"/>
                    <a:pt x="363949" y="195114"/>
                  </a:cubicBezTo>
                  <a:lnTo>
                    <a:pt x="363949" y="193095"/>
                  </a:lnTo>
                  <a:lnTo>
                    <a:pt x="362284" y="193449"/>
                  </a:lnTo>
                  <a:lnTo>
                    <a:pt x="362284" y="191430"/>
                  </a:lnTo>
                  <a:lnTo>
                    <a:pt x="360619" y="191785"/>
                  </a:lnTo>
                  <a:lnTo>
                    <a:pt x="360619" y="189765"/>
                  </a:lnTo>
                  <a:cubicBezTo>
                    <a:pt x="360619" y="189765"/>
                    <a:pt x="358955" y="190120"/>
                    <a:pt x="358955" y="190120"/>
                  </a:cubicBezTo>
                  <a:lnTo>
                    <a:pt x="358955" y="188101"/>
                  </a:lnTo>
                  <a:cubicBezTo>
                    <a:pt x="358955" y="188101"/>
                    <a:pt x="357290" y="188455"/>
                    <a:pt x="357290" y="188455"/>
                  </a:cubicBezTo>
                  <a:lnTo>
                    <a:pt x="357290" y="186436"/>
                  </a:lnTo>
                  <a:lnTo>
                    <a:pt x="355626" y="186791"/>
                  </a:lnTo>
                  <a:lnTo>
                    <a:pt x="355626" y="184772"/>
                  </a:lnTo>
                  <a:lnTo>
                    <a:pt x="353961" y="185126"/>
                  </a:lnTo>
                  <a:lnTo>
                    <a:pt x="353961" y="183107"/>
                  </a:lnTo>
                  <a:lnTo>
                    <a:pt x="352296" y="183462"/>
                  </a:lnTo>
                  <a:lnTo>
                    <a:pt x="352296" y="181442"/>
                  </a:lnTo>
                  <a:lnTo>
                    <a:pt x="350632" y="181797"/>
                  </a:lnTo>
                  <a:lnTo>
                    <a:pt x="350632" y="179778"/>
                  </a:lnTo>
                  <a:lnTo>
                    <a:pt x="348967" y="180132"/>
                  </a:lnTo>
                  <a:lnTo>
                    <a:pt x="348967" y="178113"/>
                  </a:lnTo>
                  <a:cubicBezTo>
                    <a:pt x="348967" y="178113"/>
                    <a:pt x="347303" y="178468"/>
                    <a:pt x="347303" y="178468"/>
                  </a:cubicBezTo>
                  <a:lnTo>
                    <a:pt x="347303" y="176449"/>
                  </a:lnTo>
                  <a:lnTo>
                    <a:pt x="345638" y="176803"/>
                  </a:lnTo>
                  <a:lnTo>
                    <a:pt x="345638" y="174784"/>
                  </a:lnTo>
                  <a:cubicBezTo>
                    <a:pt x="345638" y="174784"/>
                    <a:pt x="343973" y="175139"/>
                    <a:pt x="343973" y="175139"/>
                  </a:cubicBezTo>
                  <a:lnTo>
                    <a:pt x="343973" y="173119"/>
                  </a:lnTo>
                  <a:cubicBezTo>
                    <a:pt x="343973" y="173119"/>
                    <a:pt x="342309" y="173474"/>
                    <a:pt x="342309" y="173474"/>
                  </a:cubicBezTo>
                  <a:lnTo>
                    <a:pt x="342309" y="171455"/>
                  </a:lnTo>
                  <a:cubicBezTo>
                    <a:pt x="342309" y="171455"/>
                    <a:pt x="340644" y="171809"/>
                    <a:pt x="340644" y="171809"/>
                  </a:cubicBezTo>
                  <a:lnTo>
                    <a:pt x="340644" y="169790"/>
                  </a:lnTo>
                  <a:lnTo>
                    <a:pt x="338980" y="170145"/>
                  </a:lnTo>
                  <a:lnTo>
                    <a:pt x="338980" y="168125"/>
                  </a:lnTo>
                  <a:cubicBezTo>
                    <a:pt x="338980" y="168125"/>
                    <a:pt x="337315" y="168480"/>
                    <a:pt x="337315" y="168480"/>
                  </a:cubicBezTo>
                  <a:lnTo>
                    <a:pt x="337315" y="166461"/>
                  </a:lnTo>
                  <a:lnTo>
                    <a:pt x="335650" y="166815"/>
                  </a:lnTo>
                  <a:lnTo>
                    <a:pt x="335650" y="164796"/>
                  </a:lnTo>
                  <a:lnTo>
                    <a:pt x="333986" y="165151"/>
                  </a:lnTo>
                  <a:lnTo>
                    <a:pt x="333986" y="163132"/>
                  </a:lnTo>
                  <a:cubicBezTo>
                    <a:pt x="333986" y="163132"/>
                    <a:pt x="332321" y="163486"/>
                    <a:pt x="332321" y="163486"/>
                  </a:cubicBezTo>
                  <a:lnTo>
                    <a:pt x="332321" y="161467"/>
                  </a:lnTo>
                  <a:cubicBezTo>
                    <a:pt x="332321" y="161467"/>
                    <a:pt x="330657" y="161822"/>
                    <a:pt x="330657" y="161822"/>
                  </a:cubicBezTo>
                  <a:lnTo>
                    <a:pt x="330657" y="159802"/>
                  </a:lnTo>
                  <a:lnTo>
                    <a:pt x="328992" y="160157"/>
                  </a:lnTo>
                  <a:lnTo>
                    <a:pt x="328992" y="158138"/>
                  </a:lnTo>
                  <a:lnTo>
                    <a:pt x="327327" y="158492"/>
                  </a:lnTo>
                  <a:lnTo>
                    <a:pt x="327327" y="156473"/>
                  </a:lnTo>
                  <a:cubicBezTo>
                    <a:pt x="327327" y="156473"/>
                    <a:pt x="325663" y="156828"/>
                    <a:pt x="325663" y="156828"/>
                  </a:cubicBezTo>
                  <a:lnTo>
                    <a:pt x="325663" y="154809"/>
                  </a:lnTo>
                  <a:lnTo>
                    <a:pt x="323998" y="155163"/>
                  </a:lnTo>
                  <a:lnTo>
                    <a:pt x="323998" y="153144"/>
                  </a:lnTo>
                  <a:cubicBezTo>
                    <a:pt x="323998" y="153144"/>
                    <a:pt x="322333" y="153499"/>
                    <a:pt x="322333" y="153499"/>
                  </a:cubicBezTo>
                  <a:lnTo>
                    <a:pt x="322333" y="151479"/>
                  </a:lnTo>
                  <a:cubicBezTo>
                    <a:pt x="322333" y="151479"/>
                    <a:pt x="320669" y="151834"/>
                    <a:pt x="320669" y="151834"/>
                  </a:cubicBezTo>
                  <a:lnTo>
                    <a:pt x="320669" y="149815"/>
                  </a:lnTo>
                  <a:lnTo>
                    <a:pt x="319004" y="150169"/>
                  </a:lnTo>
                  <a:lnTo>
                    <a:pt x="319004" y="148150"/>
                  </a:lnTo>
                  <a:cubicBezTo>
                    <a:pt x="319004" y="148150"/>
                    <a:pt x="317340" y="148505"/>
                    <a:pt x="317340" y="148505"/>
                  </a:cubicBezTo>
                  <a:lnTo>
                    <a:pt x="317340" y="146486"/>
                  </a:lnTo>
                  <a:cubicBezTo>
                    <a:pt x="317340" y="146486"/>
                    <a:pt x="315675" y="146840"/>
                    <a:pt x="315675" y="146840"/>
                  </a:cubicBezTo>
                  <a:lnTo>
                    <a:pt x="315675" y="144821"/>
                  </a:lnTo>
                  <a:cubicBezTo>
                    <a:pt x="315675" y="144821"/>
                    <a:pt x="314010" y="145176"/>
                    <a:pt x="314010" y="145176"/>
                  </a:cubicBezTo>
                  <a:lnTo>
                    <a:pt x="314010" y="143156"/>
                  </a:lnTo>
                  <a:lnTo>
                    <a:pt x="312346" y="143511"/>
                  </a:lnTo>
                  <a:lnTo>
                    <a:pt x="312346" y="141492"/>
                  </a:lnTo>
                  <a:lnTo>
                    <a:pt x="310681" y="141846"/>
                  </a:lnTo>
                  <a:lnTo>
                    <a:pt x="310681" y="139827"/>
                  </a:lnTo>
                  <a:lnTo>
                    <a:pt x="309017" y="140182"/>
                  </a:lnTo>
                  <a:lnTo>
                    <a:pt x="309017" y="138163"/>
                  </a:lnTo>
                  <a:lnTo>
                    <a:pt x="307352" y="138517"/>
                  </a:lnTo>
                  <a:lnTo>
                    <a:pt x="307352" y="136498"/>
                  </a:lnTo>
                  <a:cubicBezTo>
                    <a:pt x="307352" y="136498"/>
                    <a:pt x="305687" y="136853"/>
                    <a:pt x="305687" y="136853"/>
                  </a:cubicBezTo>
                  <a:lnTo>
                    <a:pt x="305687" y="134833"/>
                  </a:lnTo>
                  <a:cubicBezTo>
                    <a:pt x="305687" y="134833"/>
                    <a:pt x="304023" y="135188"/>
                    <a:pt x="304023" y="135188"/>
                  </a:cubicBezTo>
                  <a:lnTo>
                    <a:pt x="304023" y="133169"/>
                  </a:lnTo>
                  <a:cubicBezTo>
                    <a:pt x="304023" y="133169"/>
                    <a:pt x="302358" y="133523"/>
                    <a:pt x="302358" y="133523"/>
                  </a:cubicBezTo>
                  <a:lnTo>
                    <a:pt x="302358" y="131504"/>
                  </a:lnTo>
                  <a:lnTo>
                    <a:pt x="300694" y="131859"/>
                  </a:lnTo>
                  <a:lnTo>
                    <a:pt x="300694" y="129839"/>
                  </a:lnTo>
                  <a:lnTo>
                    <a:pt x="299029" y="130194"/>
                  </a:lnTo>
                  <a:lnTo>
                    <a:pt x="299029" y="128175"/>
                  </a:lnTo>
                  <a:lnTo>
                    <a:pt x="297364" y="128529"/>
                  </a:lnTo>
                  <a:lnTo>
                    <a:pt x="297364" y="126510"/>
                  </a:lnTo>
                  <a:lnTo>
                    <a:pt x="295700" y="126865"/>
                  </a:lnTo>
                  <a:lnTo>
                    <a:pt x="295700" y="124846"/>
                  </a:lnTo>
                  <a:lnTo>
                    <a:pt x="294035" y="125200"/>
                  </a:lnTo>
                  <a:lnTo>
                    <a:pt x="294035" y="123181"/>
                  </a:lnTo>
                  <a:lnTo>
                    <a:pt x="292370" y="123536"/>
                  </a:lnTo>
                  <a:lnTo>
                    <a:pt x="292370" y="121516"/>
                  </a:lnTo>
                  <a:lnTo>
                    <a:pt x="290706" y="121871"/>
                  </a:lnTo>
                  <a:lnTo>
                    <a:pt x="290706" y="119852"/>
                  </a:lnTo>
                  <a:cubicBezTo>
                    <a:pt x="290706" y="119852"/>
                    <a:pt x="289041" y="120206"/>
                    <a:pt x="289041" y="120206"/>
                  </a:cubicBezTo>
                  <a:lnTo>
                    <a:pt x="289041" y="118187"/>
                  </a:lnTo>
                  <a:cubicBezTo>
                    <a:pt x="289041" y="118187"/>
                    <a:pt x="287377" y="118542"/>
                    <a:pt x="287377" y="118542"/>
                  </a:cubicBezTo>
                  <a:lnTo>
                    <a:pt x="287377" y="116523"/>
                  </a:lnTo>
                  <a:lnTo>
                    <a:pt x="285712" y="116877"/>
                  </a:lnTo>
                  <a:lnTo>
                    <a:pt x="285712" y="114858"/>
                  </a:lnTo>
                  <a:lnTo>
                    <a:pt x="284047" y="115213"/>
                  </a:lnTo>
                  <a:lnTo>
                    <a:pt x="284047" y="113193"/>
                  </a:lnTo>
                  <a:cubicBezTo>
                    <a:pt x="284047" y="113193"/>
                    <a:pt x="282383" y="113548"/>
                    <a:pt x="282383" y="113548"/>
                  </a:cubicBezTo>
                  <a:lnTo>
                    <a:pt x="282383" y="111529"/>
                  </a:lnTo>
                  <a:lnTo>
                    <a:pt x="280718" y="111883"/>
                  </a:lnTo>
                  <a:lnTo>
                    <a:pt x="280718" y="109864"/>
                  </a:lnTo>
                  <a:cubicBezTo>
                    <a:pt x="280718" y="109864"/>
                    <a:pt x="279054" y="110219"/>
                    <a:pt x="279054" y="110219"/>
                  </a:cubicBezTo>
                  <a:lnTo>
                    <a:pt x="279054" y="108200"/>
                  </a:lnTo>
                  <a:cubicBezTo>
                    <a:pt x="279054" y="108200"/>
                    <a:pt x="277389" y="108554"/>
                    <a:pt x="277389" y="108554"/>
                  </a:cubicBezTo>
                  <a:lnTo>
                    <a:pt x="277389" y="106535"/>
                  </a:lnTo>
                  <a:cubicBezTo>
                    <a:pt x="277389" y="106535"/>
                    <a:pt x="275724" y="106890"/>
                    <a:pt x="275724" y="106890"/>
                  </a:cubicBezTo>
                  <a:lnTo>
                    <a:pt x="275724" y="104870"/>
                  </a:lnTo>
                  <a:lnTo>
                    <a:pt x="274060" y="105225"/>
                  </a:lnTo>
                  <a:lnTo>
                    <a:pt x="274060" y="103206"/>
                  </a:lnTo>
                  <a:cubicBezTo>
                    <a:pt x="274060" y="103206"/>
                    <a:pt x="272395" y="103560"/>
                    <a:pt x="272395" y="103560"/>
                  </a:cubicBezTo>
                  <a:lnTo>
                    <a:pt x="272395" y="101541"/>
                  </a:lnTo>
                  <a:lnTo>
                    <a:pt x="270731" y="101896"/>
                  </a:lnTo>
                  <a:lnTo>
                    <a:pt x="270731" y="99877"/>
                  </a:lnTo>
                  <a:lnTo>
                    <a:pt x="269066" y="100231"/>
                  </a:lnTo>
                  <a:lnTo>
                    <a:pt x="269066" y="98212"/>
                  </a:lnTo>
                  <a:lnTo>
                    <a:pt x="267401" y="98567"/>
                  </a:lnTo>
                  <a:lnTo>
                    <a:pt x="267401" y="96547"/>
                  </a:lnTo>
                  <a:lnTo>
                    <a:pt x="265737" y="96902"/>
                  </a:lnTo>
                  <a:lnTo>
                    <a:pt x="265737" y="94883"/>
                  </a:lnTo>
                  <a:lnTo>
                    <a:pt x="264072" y="95237"/>
                  </a:lnTo>
                  <a:lnTo>
                    <a:pt x="264072" y="93218"/>
                  </a:lnTo>
                  <a:cubicBezTo>
                    <a:pt x="264072" y="93218"/>
                    <a:pt x="262408" y="93573"/>
                    <a:pt x="262408" y="93573"/>
                  </a:cubicBezTo>
                  <a:lnTo>
                    <a:pt x="262408" y="91553"/>
                  </a:lnTo>
                  <a:cubicBezTo>
                    <a:pt x="262408" y="91553"/>
                    <a:pt x="260743" y="91908"/>
                    <a:pt x="260743" y="91908"/>
                  </a:cubicBezTo>
                  <a:lnTo>
                    <a:pt x="260743" y="89889"/>
                  </a:lnTo>
                  <a:lnTo>
                    <a:pt x="259078" y="90244"/>
                  </a:lnTo>
                  <a:lnTo>
                    <a:pt x="259078" y="88224"/>
                  </a:lnTo>
                  <a:lnTo>
                    <a:pt x="257414" y="88579"/>
                  </a:lnTo>
                  <a:lnTo>
                    <a:pt x="257414" y="86560"/>
                  </a:lnTo>
                  <a:cubicBezTo>
                    <a:pt x="257414" y="86560"/>
                    <a:pt x="255749" y="86914"/>
                    <a:pt x="255749" y="86914"/>
                  </a:cubicBezTo>
                  <a:lnTo>
                    <a:pt x="255749" y="84895"/>
                  </a:lnTo>
                  <a:lnTo>
                    <a:pt x="254084" y="85250"/>
                  </a:lnTo>
                  <a:lnTo>
                    <a:pt x="254084" y="83230"/>
                  </a:lnTo>
                  <a:cubicBezTo>
                    <a:pt x="254084" y="83230"/>
                    <a:pt x="252420" y="83585"/>
                    <a:pt x="252420" y="83585"/>
                  </a:cubicBezTo>
                  <a:lnTo>
                    <a:pt x="252420" y="81566"/>
                  </a:lnTo>
                  <a:cubicBezTo>
                    <a:pt x="252420" y="81566"/>
                    <a:pt x="250755" y="81920"/>
                    <a:pt x="250755" y="81920"/>
                  </a:cubicBezTo>
                  <a:lnTo>
                    <a:pt x="250755" y="79901"/>
                  </a:lnTo>
                  <a:cubicBezTo>
                    <a:pt x="250755" y="79901"/>
                    <a:pt x="249091" y="80256"/>
                    <a:pt x="249091" y="80256"/>
                  </a:cubicBezTo>
                  <a:lnTo>
                    <a:pt x="249091" y="78237"/>
                  </a:lnTo>
                  <a:lnTo>
                    <a:pt x="247426" y="78591"/>
                  </a:lnTo>
                  <a:lnTo>
                    <a:pt x="247426" y="76572"/>
                  </a:lnTo>
                  <a:lnTo>
                    <a:pt x="245761" y="76927"/>
                  </a:lnTo>
                  <a:lnTo>
                    <a:pt x="245761" y="74907"/>
                  </a:lnTo>
                  <a:lnTo>
                    <a:pt x="244097" y="75262"/>
                  </a:lnTo>
                  <a:lnTo>
                    <a:pt x="244097" y="73243"/>
                  </a:lnTo>
                  <a:lnTo>
                    <a:pt x="242432" y="73597"/>
                  </a:lnTo>
                  <a:lnTo>
                    <a:pt x="242432" y="71578"/>
                  </a:lnTo>
                  <a:lnTo>
                    <a:pt x="240768" y="71933"/>
                  </a:lnTo>
                  <a:lnTo>
                    <a:pt x="240768" y="69914"/>
                  </a:lnTo>
                  <a:cubicBezTo>
                    <a:pt x="240768" y="69914"/>
                    <a:pt x="239103" y="70268"/>
                    <a:pt x="239103" y="70268"/>
                  </a:cubicBezTo>
                  <a:lnTo>
                    <a:pt x="239103" y="68249"/>
                  </a:lnTo>
                  <a:lnTo>
                    <a:pt x="237438" y="68604"/>
                  </a:lnTo>
                  <a:lnTo>
                    <a:pt x="237438" y="66584"/>
                  </a:lnTo>
                  <a:lnTo>
                    <a:pt x="235774" y="66939"/>
                  </a:lnTo>
                  <a:lnTo>
                    <a:pt x="235774" y="64920"/>
                  </a:lnTo>
                  <a:cubicBezTo>
                    <a:pt x="235774" y="64920"/>
                    <a:pt x="234109" y="65274"/>
                    <a:pt x="234109" y="65274"/>
                  </a:cubicBezTo>
                  <a:lnTo>
                    <a:pt x="234109" y="63255"/>
                  </a:lnTo>
                  <a:cubicBezTo>
                    <a:pt x="234109" y="63255"/>
                    <a:pt x="232445" y="63610"/>
                    <a:pt x="232445" y="63610"/>
                  </a:cubicBezTo>
                  <a:lnTo>
                    <a:pt x="232445" y="61591"/>
                  </a:lnTo>
                  <a:lnTo>
                    <a:pt x="230780" y="61945"/>
                  </a:lnTo>
                  <a:lnTo>
                    <a:pt x="230780" y="59926"/>
                  </a:lnTo>
                  <a:cubicBezTo>
                    <a:pt x="230780" y="59926"/>
                    <a:pt x="229115" y="60281"/>
                    <a:pt x="229115" y="60281"/>
                  </a:cubicBezTo>
                  <a:lnTo>
                    <a:pt x="229115" y="58261"/>
                  </a:lnTo>
                  <a:lnTo>
                    <a:pt x="227451" y="58616"/>
                  </a:lnTo>
                  <a:lnTo>
                    <a:pt x="227451" y="56597"/>
                  </a:lnTo>
                  <a:lnTo>
                    <a:pt x="225786" y="56951"/>
                  </a:lnTo>
                  <a:lnTo>
                    <a:pt x="225786" y="54932"/>
                  </a:lnTo>
                  <a:cubicBezTo>
                    <a:pt x="225786" y="54932"/>
                    <a:pt x="224122" y="55287"/>
                    <a:pt x="224122" y="55287"/>
                  </a:cubicBezTo>
                  <a:lnTo>
                    <a:pt x="224122" y="53267"/>
                  </a:lnTo>
                  <a:cubicBezTo>
                    <a:pt x="224122" y="53267"/>
                    <a:pt x="222457" y="53622"/>
                    <a:pt x="222457" y="53622"/>
                  </a:cubicBezTo>
                  <a:lnTo>
                    <a:pt x="222457" y="51603"/>
                  </a:lnTo>
                  <a:lnTo>
                    <a:pt x="220792" y="51958"/>
                  </a:lnTo>
                  <a:lnTo>
                    <a:pt x="220792" y="49938"/>
                  </a:lnTo>
                  <a:cubicBezTo>
                    <a:pt x="220792" y="49938"/>
                    <a:pt x="219128" y="50293"/>
                    <a:pt x="219128" y="50293"/>
                  </a:cubicBezTo>
                  <a:lnTo>
                    <a:pt x="219128" y="48274"/>
                  </a:lnTo>
                  <a:cubicBezTo>
                    <a:pt x="219128" y="48274"/>
                    <a:pt x="217463" y="48628"/>
                    <a:pt x="217463" y="48628"/>
                  </a:cubicBezTo>
                  <a:lnTo>
                    <a:pt x="217463" y="46609"/>
                  </a:lnTo>
                  <a:lnTo>
                    <a:pt x="215798" y="46964"/>
                  </a:lnTo>
                  <a:lnTo>
                    <a:pt x="215798" y="44944"/>
                  </a:lnTo>
                  <a:cubicBezTo>
                    <a:pt x="215798" y="44944"/>
                    <a:pt x="214134" y="45299"/>
                    <a:pt x="214134" y="45299"/>
                  </a:cubicBezTo>
                  <a:lnTo>
                    <a:pt x="214134" y="43280"/>
                  </a:lnTo>
                  <a:cubicBezTo>
                    <a:pt x="214134" y="43280"/>
                    <a:pt x="212469" y="43634"/>
                    <a:pt x="212469" y="43634"/>
                  </a:cubicBezTo>
                  <a:lnTo>
                    <a:pt x="212469" y="41615"/>
                  </a:lnTo>
                  <a:cubicBezTo>
                    <a:pt x="212469" y="41615"/>
                    <a:pt x="210805" y="41970"/>
                    <a:pt x="210805" y="41970"/>
                  </a:cubicBezTo>
                  <a:lnTo>
                    <a:pt x="210805" y="39951"/>
                  </a:lnTo>
                  <a:cubicBezTo>
                    <a:pt x="210805" y="39951"/>
                    <a:pt x="209140" y="40305"/>
                    <a:pt x="209140" y="40305"/>
                  </a:cubicBezTo>
                  <a:lnTo>
                    <a:pt x="209140" y="38286"/>
                  </a:lnTo>
                  <a:cubicBezTo>
                    <a:pt x="209140" y="38286"/>
                    <a:pt x="207475" y="38641"/>
                    <a:pt x="207475" y="38641"/>
                  </a:cubicBezTo>
                  <a:lnTo>
                    <a:pt x="207475" y="36621"/>
                  </a:lnTo>
                  <a:cubicBezTo>
                    <a:pt x="207475" y="36621"/>
                    <a:pt x="205811" y="36976"/>
                    <a:pt x="205811" y="36976"/>
                  </a:cubicBezTo>
                  <a:lnTo>
                    <a:pt x="205811" y="34957"/>
                  </a:lnTo>
                  <a:lnTo>
                    <a:pt x="204146" y="35311"/>
                  </a:lnTo>
                  <a:lnTo>
                    <a:pt x="204146" y="33292"/>
                  </a:lnTo>
                  <a:cubicBezTo>
                    <a:pt x="204146" y="33292"/>
                    <a:pt x="202482" y="33647"/>
                    <a:pt x="202482" y="33647"/>
                  </a:cubicBezTo>
                  <a:lnTo>
                    <a:pt x="202482" y="31628"/>
                  </a:lnTo>
                  <a:cubicBezTo>
                    <a:pt x="202482" y="31628"/>
                    <a:pt x="200817" y="31982"/>
                    <a:pt x="200817" y="31982"/>
                  </a:cubicBezTo>
                  <a:lnTo>
                    <a:pt x="200817" y="29963"/>
                  </a:lnTo>
                  <a:lnTo>
                    <a:pt x="199152" y="30318"/>
                  </a:lnTo>
                  <a:lnTo>
                    <a:pt x="199152" y="28298"/>
                  </a:lnTo>
                  <a:cubicBezTo>
                    <a:pt x="199152" y="28298"/>
                    <a:pt x="197488" y="28653"/>
                    <a:pt x="197488" y="28653"/>
                  </a:cubicBezTo>
                  <a:lnTo>
                    <a:pt x="197488" y="26634"/>
                  </a:lnTo>
                  <a:cubicBezTo>
                    <a:pt x="197488" y="26634"/>
                    <a:pt x="195823" y="26988"/>
                    <a:pt x="195823" y="26988"/>
                  </a:cubicBezTo>
                  <a:lnTo>
                    <a:pt x="195823" y="24969"/>
                  </a:lnTo>
                  <a:lnTo>
                    <a:pt x="194159" y="25324"/>
                  </a:lnTo>
                  <a:lnTo>
                    <a:pt x="194159" y="23305"/>
                  </a:lnTo>
                  <a:cubicBezTo>
                    <a:pt x="194159" y="23305"/>
                    <a:pt x="192494" y="23659"/>
                    <a:pt x="192494" y="23659"/>
                  </a:cubicBezTo>
                  <a:lnTo>
                    <a:pt x="192494" y="21640"/>
                  </a:lnTo>
                  <a:cubicBezTo>
                    <a:pt x="192494" y="21640"/>
                    <a:pt x="190829" y="21995"/>
                    <a:pt x="190829" y="21995"/>
                  </a:cubicBezTo>
                  <a:lnTo>
                    <a:pt x="190829" y="19975"/>
                  </a:lnTo>
                  <a:cubicBezTo>
                    <a:pt x="190829" y="19975"/>
                    <a:pt x="189165" y="20330"/>
                    <a:pt x="189165" y="20330"/>
                  </a:cubicBezTo>
                  <a:lnTo>
                    <a:pt x="189165" y="18311"/>
                  </a:lnTo>
                  <a:cubicBezTo>
                    <a:pt x="189165" y="18311"/>
                    <a:pt x="187500" y="18665"/>
                    <a:pt x="187500" y="18665"/>
                  </a:cubicBezTo>
                  <a:lnTo>
                    <a:pt x="187500" y="16646"/>
                  </a:lnTo>
                  <a:lnTo>
                    <a:pt x="185836" y="17001"/>
                  </a:lnTo>
                  <a:lnTo>
                    <a:pt x="185836" y="14981"/>
                  </a:lnTo>
                  <a:lnTo>
                    <a:pt x="184171" y="15336"/>
                  </a:lnTo>
                  <a:lnTo>
                    <a:pt x="184171" y="13317"/>
                  </a:lnTo>
                  <a:lnTo>
                    <a:pt x="182506" y="13672"/>
                  </a:lnTo>
                  <a:lnTo>
                    <a:pt x="182506" y="11652"/>
                  </a:lnTo>
                  <a:cubicBezTo>
                    <a:pt x="182506" y="11652"/>
                    <a:pt x="180842" y="12007"/>
                    <a:pt x="180842" y="12007"/>
                  </a:cubicBezTo>
                  <a:lnTo>
                    <a:pt x="180842" y="9988"/>
                  </a:lnTo>
                  <a:cubicBezTo>
                    <a:pt x="180842" y="9988"/>
                    <a:pt x="179177" y="10342"/>
                    <a:pt x="179177" y="10342"/>
                  </a:cubicBezTo>
                  <a:lnTo>
                    <a:pt x="179177" y="8323"/>
                  </a:lnTo>
                  <a:lnTo>
                    <a:pt x="177512" y="8678"/>
                  </a:lnTo>
                  <a:lnTo>
                    <a:pt x="177512" y="6658"/>
                  </a:lnTo>
                  <a:lnTo>
                    <a:pt x="175848" y="7013"/>
                  </a:lnTo>
                  <a:lnTo>
                    <a:pt x="175848" y="4994"/>
                  </a:lnTo>
                  <a:lnTo>
                    <a:pt x="174183" y="5348"/>
                  </a:lnTo>
                  <a:lnTo>
                    <a:pt x="174183" y="3329"/>
                  </a:lnTo>
                  <a:lnTo>
                    <a:pt x="172519" y="3684"/>
                  </a:lnTo>
                  <a:lnTo>
                    <a:pt x="172519" y="1665"/>
                  </a:lnTo>
                  <a:cubicBezTo>
                    <a:pt x="172519" y="1665"/>
                    <a:pt x="170854" y="2019"/>
                    <a:pt x="170854" y="2019"/>
                  </a:cubicBezTo>
                  <a:lnTo>
                    <a:pt x="170854" y="0"/>
                  </a:lnTo>
                  <a:cubicBezTo>
                    <a:pt x="170854" y="0"/>
                    <a:pt x="0" y="36549"/>
                    <a:pt x="0" y="36549"/>
                  </a:cubicBezTo>
                  <a:lnTo>
                    <a:pt x="0" y="140044"/>
                  </a:lnTo>
                  <a:lnTo>
                    <a:pt x="1665" y="139690"/>
                  </a:lnTo>
                  <a:lnTo>
                    <a:pt x="1665" y="141709"/>
                  </a:lnTo>
                  <a:cubicBezTo>
                    <a:pt x="1665" y="141709"/>
                    <a:pt x="3329" y="141354"/>
                    <a:pt x="3329" y="141354"/>
                  </a:cubicBezTo>
                  <a:lnTo>
                    <a:pt x="3329" y="143373"/>
                  </a:lnTo>
                  <a:lnTo>
                    <a:pt x="4994" y="143019"/>
                  </a:lnTo>
                  <a:lnTo>
                    <a:pt x="4994" y="145038"/>
                  </a:lnTo>
                  <a:lnTo>
                    <a:pt x="6658" y="144683"/>
                  </a:lnTo>
                  <a:lnTo>
                    <a:pt x="6658" y="146703"/>
                  </a:lnTo>
                  <a:cubicBezTo>
                    <a:pt x="6658" y="146703"/>
                    <a:pt x="8323" y="146348"/>
                    <a:pt x="8323" y="146348"/>
                  </a:cubicBezTo>
                  <a:lnTo>
                    <a:pt x="8323" y="148360"/>
                  </a:lnTo>
                  <a:cubicBezTo>
                    <a:pt x="8323" y="148360"/>
                    <a:pt x="9988" y="148005"/>
                    <a:pt x="9988" y="148005"/>
                  </a:cubicBezTo>
                  <a:lnTo>
                    <a:pt x="9988" y="150025"/>
                  </a:lnTo>
                  <a:lnTo>
                    <a:pt x="11652" y="149670"/>
                  </a:lnTo>
                  <a:lnTo>
                    <a:pt x="11652" y="151689"/>
                  </a:lnTo>
                  <a:lnTo>
                    <a:pt x="13317" y="151335"/>
                  </a:lnTo>
                  <a:lnTo>
                    <a:pt x="13317" y="153354"/>
                  </a:lnTo>
                  <a:cubicBezTo>
                    <a:pt x="13317" y="153354"/>
                    <a:pt x="14981" y="152999"/>
                    <a:pt x="14981" y="152999"/>
                  </a:cubicBezTo>
                  <a:lnTo>
                    <a:pt x="14981" y="155018"/>
                  </a:lnTo>
                  <a:lnTo>
                    <a:pt x="16646" y="154664"/>
                  </a:lnTo>
                  <a:lnTo>
                    <a:pt x="16646" y="156683"/>
                  </a:lnTo>
                  <a:lnTo>
                    <a:pt x="18311" y="156328"/>
                  </a:lnTo>
                  <a:lnTo>
                    <a:pt x="18311" y="158340"/>
                  </a:lnTo>
                  <a:cubicBezTo>
                    <a:pt x="18311" y="158340"/>
                    <a:pt x="19975" y="157986"/>
                    <a:pt x="19975" y="157986"/>
                  </a:cubicBezTo>
                  <a:lnTo>
                    <a:pt x="19975" y="160005"/>
                  </a:lnTo>
                  <a:lnTo>
                    <a:pt x="21640" y="159650"/>
                  </a:lnTo>
                  <a:lnTo>
                    <a:pt x="21640" y="161670"/>
                  </a:lnTo>
                  <a:lnTo>
                    <a:pt x="23305" y="161315"/>
                  </a:lnTo>
                  <a:lnTo>
                    <a:pt x="23305" y="163334"/>
                  </a:lnTo>
                  <a:cubicBezTo>
                    <a:pt x="23305" y="163334"/>
                    <a:pt x="24969" y="162980"/>
                    <a:pt x="24969" y="162980"/>
                  </a:cubicBezTo>
                  <a:lnTo>
                    <a:pt x="24969" y="164999"/>
                  </a:lnTo>
                  <a:cubicBezTo>
                    <a:pt x="24969" y="164999"/>
                    <a:pt x="26634" y="164644"/>
                    <a:pt x="26634" y="164644"/>
                  </a:cubicBezTo>
                  <a:lnTo>
                    <a:pt x="26634" y="166664"/>
                  </a:lnTo>
                  <a:lnTo>
                    <a:pt x="28298" y="166309"/>
                  </a:lnTo>
                  <a:lnTo>
                    <a:pt x="28298" y="168328"/>
                  </a:lnTo>
                  <a:lnTo>
                    <a:pt x="29963" y="167973"/>
                  </a:lnTo>
                  <a:lnTo>
                    <a:pt x="29963" y="169985"/>
                  </a:lnTo>
                  <a:cubicBezTo>
                    <a:pt x="29963" y="169985"/>
                    <a:pt x="31628" y="169631"/>
                    <a:pt x="31628" y="169631"/>
                  </a:cubicBezTo>
                  <a:lnTo>
                    <a:pt x="31628" y="171650"/>
                  </a:lnTo>
                  <a:lnTo>
                    <a:pt x="33292" y="171295"/>
                  </a:lnTo>
                  <a:lnTo>
                    <a:pt x="33292" y="173315"/>
                  </a:lnTo>
                  <a:cubicBezTo>
                    <a:pt x="33292" y="173315"/>
                    <a:pt x="34957" y="172960"/>
                    <a:pt x="34957" y="172960"/>
                  </a:cubicBezTo>
                  <a:lnTo>
                    <a:pt x="34957" y="174979"/>
                  </a:lnTo>
                  <a:cubicBezTo>
                    <a:pt x="34957" y="174979"/>
                    <a:pt x="36621" y="174625"/>
                    <a:pt x="36621" y="174625"/>
                  </a:cubicBezTo>
                  <a:lnTo>
                    <a:pt x="36621" y="176644"/>
                  </a:lnTo>
                  <a:lnTo>
                    <a:pt x="38286" y="176289"/>
                  </a:lnTo>
                  <a:lnTo>
                    <a:pt x="38286" y="178309"/>
                  </a:lnTo>
                  <a:lnTo>
                    <a:pt x="39951" y="177954"/>
                  </a:lnTo>
                  <a:lnTo>
                    <a:pt x="39951" y="179973"/>
                  </a:lnTo>
                  <a:cubicBezTo>
                    <a:pt x="39951" y="179973"/>
                    <a:pt x="41615" y="179619"/>
                    <a:pt x="41615" y="179619"/>
                  </a:cubicBezTo>
                  <a:lnTo>
                    <a:pt x="41615" y="181638"/>
                  </a:lnTo>
                  <a:lnTo>
                    <a:pt x="43280" y="181283"/>
                  </a:lnTo>
                  <a:lnTo>
                    <a:pt x="43280" y="183302"/>
                  </a:lnTo>
                  <a:lnTo>
                    <a:pt x="44944" y="182948"/>
                  </a:lnTo>
                  <a:lnTo>
                    <a:pt x="44944" y="184967"/>
                  </a:lnTo>
                  <a:lnTo>
                    <a:pt x="46609" y="184612"/>
                  </a:lnTo>
                  <a:lnTo>
                    <a:pt x="46609" y="186632"/>
                  </a:lnTo>
                  <a:lnTo>
                    <a:pt x="48274" y="186277"/>
                  </a:lnTo>
                  <a:lnTo>
                    <a:pt x="48274" y="188296"/>
                  </a:lnTo>
                  <a:lnTo>
                    <a:pt x="48498" y="188253"/>
                  </a:lnTo>
                  <a:lnTo>
                    <a:pt x="48498" y="301873"/>
                  </a:lnTo>
                  <a:cubicBezTo>
                    <a:pt x="48498" y="301873"/>
                    <a:pt x="50163" y="301873"/>
                    <a:pt x="50163" y="301873"/>
                  </a:cubicBezTo>
                  <a:lnTo>
                    <a:pt x="50163" y="303538"/>
                  </a:lnTo>
                  <a:lnTo>
                    <a:pt x="51827" y="303538"/>
                  </a:lnTo>
                  <a:lnTo>
                    <a:pt x="51827" y="305202"/>
                  </a:lnTo>
                  <a:cubicBezTo>
                    <a:pt x="51827" y="305202"/>
                    <a:pt x="53492" y="305202"/>
                    <a:pt x="53492" y="305202"/>
                  </a:cubicBezTo>
                  <a:lnTo>
                    <a:pt x="53492" y="306867"/>
                  </a:lnTo>
                  <a:cubicBezTo>
                    <a:pt x="53492" y="306867"/>
                    <a:pt x="55156" y="306867"/>
                    <a:pt x="55156" y="306867"/>
                  </a:cubicBezTo>
                  <a:lnTo>
                    <a:pt x="55156" y="308532"/>
                  </a:lnTo>
                  <a:lnTo>
                    <a:pt x="56821" y="308532"/>
                  </a:lnTo>
                  <a:lnTo>
                    <a:pt x="56821" y="310196"/>
                  </a:lnTo>
                  <a:lnTo>
                    <a:pt x="58486" y="310196"/>
                  </a:lnTo>
                  <a:cubicBezTo>
                    <a:pt x="58486" y="310196"/>
                    <a:pt x="58486" y="311861"/>
                    <a:pt x="58486" y="311861"/>
                  </a:cubicBezTo>
                  <a:lnTo>
                    <a:pt x="60150" y="311861"/>
                  </a:lnTo>
                  <a:cubicBezTo>
                    <a:pt x="60150" y="311861"/>
                    <a:pt x="60150" y="313525"/>
                    <a:pt x="60150" y="313525"/>
                  </a:cubicBezTo>
                  <a:lnTo>
                    <a:pt x="61815" y="313525"/>
                  </a:lnTo>
                  <a:lnTo>
                    <a:pt x="61815" y="315190"/>
                  </a:lnTo>
                  <a:cubicBezTo>
                    <a:pt x="61815" y="315190"/>
                    <a:pt x="63479" y="315190"/>
                    <a:pt x="63479" y="315190"/>
                  </a:cubicBezTo>
                  <a:lnTo>
                    <a:pt x="63479" y="316855"/>
                  </a:lnTo>
                  <a:cubicBezTo>
                    <a:pt x="63479" y="316855"/>
                    <a:pt x="65144" y="316855"/>
                    <a:pt x="65144" y="316855"/>
                  </a:cubicBezTo>
                  <a:lnTo>
                    <a:pt x="65144" y="318519"/>
                  </a:lnTo>
                  <a:lnTo>
                    <a:pt x="66809" y="318519"/>
                  </a:lnTo>
                  <a:lnTo>
                    <a:pt x="66809" y="320184"/>
                  </a:lnTo>
                  <a:lnTo>
                    <a:pt x="68473" y="320184"/>
                  </a:lnTo>
                  <a:lnTo>
                    <a:pt x="68473" y="321848"/>
                  </a:lnTo>
                  <a:lnTo>
                    <a:pt x="70138" y="321848"/>
                  </a:lnTo>
                  <a:lnTo>
                    <a:pt x="70138" y="323513"/>
                  </a:lnTo>
                  <a:lnTo>
                    <a:pt x="71803" y="323513"/>
                  </a:lnTo>
                  <a:lnTo>
                    <a:pt x="71803" y="325178"/>
                  </a:lnTo>
                  <a:lnTo>
                    <a:pt x="73467" y="325178"/>
                  </a:lnTo>
                  <a:lnTo>
                    <a:pt x="73467" y="326842"/>
                  </a:lnTo>
                  <a:lnTo>
                    <a:pt x="75132" y="326842"/>
                  </a:lnTo>
                  <a:cubicBezTo>
                    <a:pt x="75132" y="326842"/>
                    <a:pt x="75132" y="328507"/>
                    <a:pt x="75132" y="328507"/>
                  </a:cubicBezTo>
                  <a:lnTo>
                    <a:pt x="76796" y="328507"/>
                  </a:lnTo>
                  <a:lnTo>
                    <a:pt x="76796" y="330172"/>
                  </a:lnTo>
                  <a:lnTo>
                    <a:pt x="78461" y="330172"/>
                  </a:lnTo>
                  <a:lnTo>
                    <a:pt x="78461" y="331836"/>
                  </a:lnTo>
                  <a:lnTo>
                    <a:pt x="80126" y="331836"/>
                  </a:lnTo>
                  <a:cubicBezTo>
                    <a:pt x="80126" y="331836"/>
                    <a:pt x="80126" y="333501"/>
                    <a:pt x="80126" y="333501"/>
                  </a:cubicBezTo>
                  <a:lnTo>
                    <a:pt x="81790" y="333501"/>
                  </a:lnTo>
                  <a:cubicBezTo>
                    <a:pt x="81790" y="333501"/>
                    <a:pt x="81790" y="335165"/>
                    <a:pt x="81790" y="335165"/>
                  </a:cubicBezTo>
                  <a:lnTo>
                    <a:pt x="83455" y="335165"/>
                  </a:lnTo>
                  <a:lnTo>
                    <a:pt x="83455" y="336830"/>
                  </a:lnTo>
                  <a:cubicBezTo>
                    <a:pt x="83455" y="336830"/>
                    <a:pt x="85119" y="336830"/>
                    <a:pt x="85119" y="336830"/>
                  </a:cubicBezTo>
                  <a:lnTo>
                    <a:pt x="85119" y="338495"/>
                  </a:lnTo>
                  <a:cubicBezTo>
                    <a:pt x="85119" y="338495"/>
                    <a:pt x="86784" y="338495"/>
                    <a:pt x="86784" y="338495"/>
                  </a:cubicBezTo>
                  <a:lnTo>
                    <a:pt x="86784" y="340159"/>
                  </a:lnTo>
                  <a:lnTo>
                    <a:pt x="88449" y="340159"/>
                  </a:lnTo>
                  <a:lnTo>
                    <a:pt x="88449" y="341824"/>
                  </a:lnTo>
                  <a:lnTo>
                    <a:pt x="90113" y="341824"/>
                  </a:lnTo>
                  <a:cubicBezTo>
                    <a:pt x="90113" y="341824"/>
                    <a:pt x="90113" y="343488"/>
                    <a:pt x="90113" y="343488"/>
                  </a:cubicBezTo>
                  <a:lnTo>
                    <a:pt x="91778" y="343488"/>
                  </a:lnTo>
                  <a:cubicBezTo>
                    <a:pt x="91778" y="343488"/>
                    <a:pt x="91778" y="345153"/>
                    <a:pt x="91778" y="345153"/>
                  </a:cubicBezTo>
                  <a:lnTo>
                    <a:pt x="93442" y="345153"/>
                  </a:lnTo>
                  <a:lnTo>
                    <a:pt x="93442" y="346818"/>
                  </a:lnTo>
                  <a:lnTo>
                    <a:pt x="95107" y="346818"/>
                  </a:lnTo>
                  <a:lnTo>
                    <a:pt x="95107" y="348482"/>
                  </a:lnTo>
                  <a:cubicBezTo>
                    <a:pt x="95107" y="348482"/>
                    <a:pt x="96772" y="348482"/>
                    <a:pt x="96772" y="348482"/>
                  </a:cubicBezTo>
                  <a:lnTo>
                    <a:pt x="96772" y="350147"/>
                  </a:lnTo>
                  <a:cubicBezTo>
                    <a:pt x="96772" y="350147"/>
                    <a:pt x="98436" y="350147"/>
                    <a:pt x="98436" y="350147"/>
                  </a:cubicBezTo>
                  <a:lnTo>
                    <a:pt x="98436" y="351811"/>
                  </a:lnTo>
                  <a:lnTo>
                    <a:pt x="100101" y="351811"/>
                  </a:lnTo>
                  <a:lnTo>
                    <a:pt x="100101" y="353476"/>
                  </a:lnTo>
                  <a:lnTo>
                    <a:pt x="101766" y="353476"/>
                  </a:lnTo>
                  <a:cubicBezTo>
                    <a:pt x="101766" y="353476"/>
                    <a:pt x="101766" y="355141"/>
                    <a:pt x="101766" y="355141"/>
                  </a:cubicBezTo>
                  <a:lnTo>
                    <a:pt x="103430" y="355141"/>
                  </a:lnTo>
                  <a:cubicBezTo>
                    <a:pt x="103430" y="355141"/>
                    <a:pt x="103430" y="356805"/>
                    <a:pt x="103430" y="356805"/>
                  </a:cubicBezTo>
                  <a:lnTo>
                    <a:pt x="105095" y="356805"/>
                  </a:lnTo>
                  <a:lnTo>
                    <a:pt x="105095" y="358470"/>
                  </a:lnTo>
                  <a:cubicBezTo>
                    <a:pt x="105095" y="358470"/>
                    <a:pt x="106759" y="358470"/>
                    <a:pt x="106759" y="358470"/>
                  </a:cubicBezTo>
                  <a:lnTo>
                    <a:pt x="106759" y="360134"/>
                  </a:lnTo>
                  <a:cubicBezTo>
                    <a:pt x="106759" y="360134"/>
                    <a:pt x="108424" y="360134"/>
                    <a:pt x="108424" y="360134"/>
                  </a:cubicBezTo>
                  <a:lnTo>
                    <a:pt x="108424" y="361799"/>
                  </a:lnTo>
                  <a:lnTo>
                    <a:pt x="110089" y="361799"/>
                  </a:lnTo>
                  <a:lnTo>
                    <a:pt x="110089" y="363464"/>
                  </a:lnTo>
                  <a:lnTo>
                    <a:pt x="111753" y="363464"/>
                  </a:lnTo>
                  <a:cubicBezTo>
                    <a:pt x="111753" y="363464"/>
                    <a:pt x="111753" y="365128"/>
                    <a:pt x="111753" y="365128"/>
                  </a:cubicBezTo>
                  <a:lnTo>
                    <a:pt x="113418" y="365128"/>
                  </a:lnTo>
                  <a:cubicBezTo>
                    <a:pt x="113418" y="365128"/>
                    <a:pt x="113418" y="366793"/>
                    <a:pt x="113418" y="366793"/>
                  </a:cubicBezTo>
                  <a:lnTo>
                    <a:pt x="115082" y="366793"/>
                  </a:lnTo>
                  <a:lnTo>
                    <a:pt x="115082" y="368457"/>
                  </a:lnTo>
                  <a:lnTo>
                    <a:pt x="116747" y="368457"/>
                  </a:lnTo>
                  <a:lnTo>
                    <a:pt x="116747" y="370122"/>
                  </a:lnTo>
                  <a:cubicBezTo>
                    <a:pt x="116747" y="370122"/>
                    <a:pt x="118412" y="370122"/>
                    <a:pt x="118412" y="370122"/>
                  </a:cubicBezTo>
                  <a:lnTo>
                    <a:pt x="118412" y="371787"/>
                  </a:lnTo>
                  <a:cubicBezTo>
                    <a:pt x="118412" y="371787"/>
                    <a:pt x="120076" y="371787"/>
                    <a:pt x="120076" y="371787"/>
                  </a:cubicBezTo>
                  <a:lnTo>
                    <a:pt x="120076" y="373451"/>
                  </a:lnTo>
                  <a:lnTo>
                    <a:pt x="121741" y="373451"/>
                  </a:lnTo>
                  <a:lnTo>
                    <a:pt x="121741" y="375116"/>
                  </a:lnTo>
                  <a:lnTo>
                    <a:pt x="123405" y="375116"/>
                  </a:lnTo>
                  <a:lnTo>
                    <a:pt x="123405" y="376781"/>
                  </a:lnTo>
                  <a:lnTo>
                    <a:pt x="125070" y="376781"/>
                  </a:lnTo>
                  <a:cubicBezTo>
                    <a:pt x="125070" y="376781"/>
                    <a:pt x="125070" y="378445"/>
                    <a:pt x="125070" y="378445"/>
                  </a:cubicBezTo>
                  <a:lnTo>
                    <a:pt x="126735" y="378445"/>
                  </a:lnTo>
                  <a:lnTo>
                    <a:pt x="126735" y="380110"/>
                  </a:lnTo>
                  <a:lnTo>
                    <a:pt x="128399" y="380110"/>
                  </a:lnTo>
                  <a:lnTo>
                    <a:pt x="128399" y="381774"/>
                  </a:lnTo>
                  <a:lnTo>
                    <a:pt x="130064" y="381774"/>
                  </a:lnTo>
                  <a:lnTo>
                    <a:pt x="130064" y="383439"/>
                  </a:lnTo>
                  <a:lnTo>
                    <a:pt x="131728" y="383439"/>
                  </a:lnTo>
                  <a:lnTo>
                    <a:pt x="131728" y="385104"/>
                  </a:lnTo>
                  <a:lnTo>
                    <a:pt x="133393" y="385104"/>
                  </a:lnTo>
                  <a:cubicBezTo>
                    <a:pt x="133393" y="385104"/>
                    <a:pt x="133393" y="386768"/>
                    <a:pt x="133393" y="386768"/>
                  </a:cubicBezTo>
                  <a:lnTo>
                    <a:pt x="135058" y="386768"/>
                  </a:lnTo>
                  <a:cubicBezTo>
                    <a:pt x="135058" y="386768"/>
                    <a:pt x="135058" y="388433"/>
                    <a:pt x="135058" y="388433"/>
                  </a:cubicBezTo>
                  <a:lnTo>
                    <a:pt x="136722" y="388433"/>
                  </a:lnTo>
                  <a:lnTo>
                    <a:pt x="136722" y="390097"/>
                  </a:lnTo>
                  <a:lnTo>
                    <a:pt x="138387" y="390097"/>
                  </a:lnTo>
                  <a:lnTo>
                    <a:pt x="138387" y="391762"/>
                  </a:lnTo>
                  <a:cubicBezTo>
                    <a:pt x="138387" y="391762"/>
                    <a:pt x="140052" y="391762"/>
                    <a:pt x="140052" y="391762"/>
                  </a:cubicBezTo>
                  <a:lnTo>
                    <a:pt x="140052" y="393427"/>
                  </a:lnTo>
                  <a:cubicBezTo>
                    <a:pt x="140052" y="393427"/>
                    <a:pt x="141716" y="393427"/>
                    <a:pt x="141716" y="393427"/>
                  </a:cubicBezTo>
                  <a:lnTo>
                    <a:pt x="141716" y="395091"/>
                  </a:lnTo>
                  <a:lnTo>
                    <a:pt x="143381" y="395091"/>
                  </a:lnTo>
                  <a:cubicBezTo>
                    <a:pt x="143381" y="395091"/>
                    <a:pt x="143381" y="396756"/>
                    <a:pt x="143381" y="396756"/>
                  </a:cubicBezTo>
                  <a:lnTo>
                    <a:pt x="145045" y="396756"/>
                  </a:lnTo>
                  <a:cubicBezTo>
                    <a:pt x="145045" y="396756"/>
                    <a:pt x="145045" y="398420"/>
                    <a:pt x="145045" y="398420"/>
                  </a:cubicBezTo>
                  <a:lnTo>
                    <a:pt x="146710" y="398420"/>
                  </a:lnTo>
                  <a:cubicBezTo>
                    <a:pt x="146710" y="398420"/>
                    <a:pt x="146710" y="400085"/>
                    <a:pt x="146710" y="400085"/>
                  </a:cubicBezTo>
                  <a:lnTo>
                    <a:pt x="148375" y="400085"/>
                  </a:lnTo>
                  <a:lnTo>
                    <a:pt x="148375" y="401750"/>
                  </a:lnTo>
                  <a:cubicBezTo>
                    <a:pt x="148375" y="401750"/>
                    <a:pt x="150039" y="401750"/>
                    <a:pt x="150039" y="401750"/>
                  </a:cubicBezTo>
                  <a:lnTo>
                    <a:pt x="150039" y="403414"/>
                  </a:lnTo>
                  <a:cubicBezTo>
                    <a:pt x="150039" y="403414"/>
                    <a:pt x="151704" y="403414"/>
                    <a:pt x="151704" y="403414"/>
                  </a:cubicBezTo>
                  <a:lnTo>
                    <a:pt x="151704" y="405079"/>
                  </a:lnTo>
                  <a:lnTo>
                    <a:pt x="153368" y="405079"/>
                  </a:lnTo>
                  <a:lnTo>
                    <a:pt x="153368" y="406744"/>
                  </a:lnTo>
                  <a:lnTo>
                    <a:pt x="155033" y="406744"/>
                  </a:lnTo>
                  <a:cubicBezTo>
                    <a:pt x="155033" y="406744"/>
                    <a:pt x="155033" y="408408"/>
                    <a:pt x="155033" y="408408"/>
                  </a:cubicBezTo>
                  <a:lnTo>
                    <a:pt x="156698" y="408408"/>
                  </a:lnTo>
                  <a:cubicBezTo>
                    <a:pt x="156698" y="408408"/>
                    <a:pt x="156698" y="410073"/>
                    <a:pt x="156698" y="410073"/>
                  </a:cubicBezTo>
                  <a:lnTo>
                    <a:pt x="158362" y="410073"/>
                  </a:lnTo>
                  <a:lnTo>
                    <a:pt x="158362" y="411737"/>
                  </a:lnTo>
                  <a:lnTo>
                    <a:pt x="160027" y="411737"/>
                  </a:lnTo>
                  <a:lnTo>
                    <a:pt x="160027" y="413402"/>
                  </a:lnTo>
                  <a:cubicBezTo>
                    <a:pt x="160027" y="413402"/>
                    <a:pt x="161691" y="413402"/>
                    <a:pt x="161691" y="413402"/>
                  </a:cubicBezTo>
                  <a:lnTo>
                    <a:pt x="161691" y="415067"/>
                  </a:lnTo>
                  <a:cubicBezTo>
                    <a:pt x="161691" y="415067"/>
                    <a:pt x="163356" y="415067"/>
                    <a:pt x="163356" y="415067"/>
                  </a:cubicBezTo>
                  <a:lnTo>
                    <a:pt x="163356" y="416731"/>
                  </a:lnTo>
                  <a:lnTo>
                    <a:pt x="165021" y="416731"/>
                  </a:lnTo>
                  <a:cubicBezTo>
                    <a:pt x="165021" y="416731"/>
                    <a:pt x="165021" y="418396"/>
                    <a:pt x="165021" y="418396"/>
                  </a:cubicBezTo>
                  <a:lnTo>
                    <a:pt x="166685" y="418396"/>
                  </a:lnTo>
                  <a:cubicBezTo>
                    <a:pt x="166685" y="418396"/>
                    <a:pt x="166685" y="420060"/>
                    <a:pt x="166685" y="420060"/>
                  </a:cubicBezTo>
                  <a:lnTo>
                    <a:pt x="168350" y="420060"/>
                  </a:lnTo>
                  <a:cubicBezTo>
                    <a:pt x="168350" y="420060"/>
                    <a:pt x="168350" y="421725"/>
                    <a:pt x="168350" y="421725"/>
                  </a:cubicBezTo>
                  <a:lnTo>
                    <a:pt x="170014" y="421725"/>
                  </a:lnTo>
                  <a:lnTo>
                    <a:pt x="170014" y="423390"/>
                  </a:lnTo>
                  <a:cubicBezTo>
                    <a:pt x="170014" y="423390"/>
                    <a:pt x="171679" y="423390"/>
                    <a:pt x="171679" y="423390"/>
                  </a:cubicBezTo>
                  <a:lnTo>
                    <a:pt x="171679" y="425054"/>
                  </a:lnTo>
                  <a:cubicBezTo>
                    <a:pt x="171679" y="425054"/>
                    <a:pt x="173344" y="425054"/>
                    <a:pt x="173344" y="425054"/>
                  </a:cubicBezTo>
                  <a:lnTo>
                    <a:pt x="173344" y="426719"/>
                  </a:lnTo>
                  <a:lnTo>
                    <a:pt x="175008" y="426719"/>
                  </a:lnTo>
                  <a:lnTo>
                    <a:pt x="175008" y="428383"/>
                  </a:lnTo>
                  <a:lnTo>
                    <a:pt x="176673" y="428383"/>
                  </a:lnTo>
                  <a:lnTo>
                    <a:pt x="176673" y="430048"/>
                  </a:lnTo>
                  <a:lnTo>
                    <a:pt x="178338" y="430048"/>
                  </a:lnTo>
                  <a:lnTo>
                    <a:pt x="178338" y="431713"/>
                  </a:lnTo>
                  <a:lnTo>
                    <a:pt x="180002" y="431713"/>
                  </a:lnTo>
                  <a:lnTo>
                    <a:pt x="180002" y="433377"/>
                  </a:lnTo>
                  <a:lnTo>
                    <a:pt x="181667" y="433377"/>
                  </a:lnTo>
                  <a:lnTo>
                    <a:pt x="181667" y="435042"/>
                  </a:lnTo>
                  <a:lnTo>
                    <a:pt x="183331" y="435042"/>
                  </a:lnTo>
                  <a:cubicBezTo>
                    <a:pt x="183331" y="435042"/>
                    <a:pt x="183331" y="436706"/>
                    <a:pt x="183331" y="436706"/>
                  </a:cubicBezTo>
                  <a:lnTo>
                    <a:pt x="184996" y="436706"/>
                  </a:lnTo>
                  <a:lnTo>
                    <a:pt x="184996" y="438089"/>
                  </a:lnTo>
                  <a:cubicBezTo>
                    <a:pt x="286494" y="406744"/>
                    <a:pt x="364137" y="321067"/>
                    <a:pt x="383975" y="215024"/>
                  </a:cubicBezTo>
                  <a:lnTo>
                    <a:pt x="383902" y="215038"/>
                  </a:lnTo>
                  <a:lnTo>
                    <a:pt x="383902" y="213019"/>
                  </a:lnTo>
                  <a:close/>
                </a:path>
              </a:pathLst>
            </a:custGeom>
            <a:solidFill>
              <a:srgbClr val="BC272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KoPub돋움체 Bold" panose="02020603020101020101" pitchFamily="18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303C6E75-F84C-7EFB-07D6-D8BF455D9819}"/>
                </a:ext>
              </a:extLst>
            </p:cNvPr>
            <p:cNvSpPr/>
            <p:nvPr/>
          </p:nvSpPr>
          <p:spPr>
            <a:xfrm>
              <a:off x="887664" y="4280693"/>
              <a:ext cx="170854" cy="301865"/>
            </a:xfrm>
            <a:custGeom>
              <a:avLst/>
              <a:gdLst>
                <a:gd name="connsiteX0" fmla="*/ 48462 w 170854"/>
                <a:gd name="connsiteY0" fmla="*/ 129782 h 301865"/>
                <a:gd name="connsiteX1" fmla="*/ 0 w 170854"/>
                <a:gd name="connsiteY1" fmla="*/ 140051 h 301865"/>
                <a:gd name="connsiteX2" fmla="*/ 0 w 170854"/>
                <a:gd name="connsiteY2" fmla="*/ 36556 h 301865"/>
                <a:gd name="connsiteX3" fmla="*/ 170854 w 170854"/>
                <a:gd name="connsiteY3" fmla="*/ 0 h 301865"/>
                <a:gd name="connsiteX4" fmla="*/ 170854 w 170854"/>
                <a:gd name="connsiteY4" fmla="*/ 301866 h 301865"/>
                <a:gd name="connsiteX5" fmla="*/ 48462 w 170854"/>
                <a:gd name="connsiteY5" fmla="*/ 301866 h 301865"/>
                <a:gd name="connsiteX6" fmla="*/ 48462 w 170854"/>
                <a:gd name="connsiteY6" fmla="*/ 129782 h 301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854" h="301865">
                  <a:moveTo>
                    <a:pt x="48462" y="129782"/>
                  </a:moveTo>
                  <a:lnTo>
                    <a:pt x="0" y="140051"/>
                  </a:lnTo>
                  <a:lnTo>
                    <a:pt x="0" y="36556"/>
                  </a:lnTo>
                  <a:lnTo>
                    <a:pt x="170854" y="0"/>
                  </a:lnTo>
                  <a:lnTo>
                    <a:pt x="170854" y="301866"/>
                  </a:lnTo>
                  <a:lnTo>
                    <a:pt x="48462" y="301866"/>
                  </a:lnTo>
                  <a:lnTo>
                    <a:pt x="48462" y="129782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KoPub돋움체 Bold" panose="02020603020101020101" pitchFamily="18" charset="-127"/>
              </a:endParaRPr>
            </a:p>
          </p:txBody>
        </p:sp>
      </p:grpSp>
      <p:grpSp>
        <p:nvGrpSpPr>
          <p:cNvPr id="28" name="그래픽 380">
            <a:extLst>
              <a:ext uri="{FF2B5EF4-FFF2-40B4-BE49-F238E27FC236}">
                <a16:creationId xmlns:a16="http://schemas.microsoft.com/office/drawing/2014/main" id="{0D18B4E3-EE50-C244-4A35-195903AF6368}"/>
              </a:ext>
            </a:extLst>
          </p:cNvPr>
          <p:cNvGrpSpPr/>
          <p:nvPr/>
        </p:nvGrpSpPr>
        <p:grpSpPr>
          <a:xfrm>
            <a:off x="11528739" y="3141510"/>
            <a:ext cx="687026" cy="687026"/>
            <a:chOff x="1254630" y="4032679"/>
            <a:chExt cx="818760" cy="818760"/>
          </a:xfrm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A119A602-9496-6BA5-415F-1FE8E6E8E572}"/>
                </a:ext>
              </a:extLst>
            </p:cNvPr>
            <p:cNvSpPr/>
            <p:nvPr/>
          </p:nvSpPr>
          <p:spPr>
            <a:xfrm rot="-2700000">
              <a:off x="1374535" y="4152584"/>
              <a:ext cx="578951" cy="578951"/>
            </a:xfrm>
            <a:custGeom>
              <a:avLst/>
              <a:gdLst>
                <a:gd name="connsiteX0" fmla="*/ 578951 w 578951"/>
                <a:gd name="connsiteY0" fmla="*/ 289476 h 578951"/>
                <a:gd name="connsiteX1" fmla="*/ 289476 w 578951"/>
                <a:gd name="connsiteY1" fmla="*/ 578951 h 578951"/>
                <a:gd name="connsiteX2" fmla="*/ 0 w 578951"/>
                <a:gd name="connsiteY2" fmla="*/ 289476 h 578951"/>
                <a:gd name="connsiteX3" fmla="*/ 289476 w 578951"/>
                <a:gd name="connsiteY3" fmla="*/ 0 h 578951"/>
                <a:gd name="connsiteX4" fmla="*/ 578951 w 578951"/>
                <a:gd name="connsiteY4" fmla="*/ 289476 h 57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951" h="578951">
                  <a:moveTo>
                    <a:pt x="578951" y="289476"/>
                  </a:moveTo>
                  <a:cubicBezTo>
                    <a:pt x="578951" y="449348"/>
                    <a:pt x="449349" y="578951"/>
                    <a:pt x="289476" y="578951"/>
                  </a:cubicBezTo>
                  <a:cubicBezTo>
                    <a:pt x="129603" y="578951"/>
                    <a:pt x="0" y="449348"/>
                    <a:pt x="0" y="289476"/>
                  </a:cubicBezTo>
                  <a:cubicBezTo>
                    <a:pt x="0" y="129603"/>
                    <a:pt x="129603" y="0"/>
                    <a:pt x="289476" y="0"/>
                  </a:cubicBezTo>
                  <a:cubicBezTo>
                    <a:pt x="449349" y="0"/>
                    <a:pt x="578951" y="129603"/>
                    <a:pt x="578951" y="289476"/>
                  </a:cubicBezTo>
                  <a:close/>
                </a:path>
              </a:pathLst>
            </a:custGeom>
            <a:solidFill>
              <a:srgbClr val="FC5D2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KoPub돋움체 Bold" panose="02020603020101020101" pitchFamily="18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1D3095C9-63BF-ECD2-5B97-E3DB70438809}"/>
                </a:ext>
              </a:extLst>
            </p:cNvPr>
            <p:cNvSpPr/>
            <p:nvPr/>
          </p:nvSpPr>
          <p:spPr>
            <a:xfrm>
              <a:off x="1546357" y="4280570"/>
              <a:ext cx="401279" cy="448879"/>
            </a:xfrm>
            <a:custGeom>
              <a:avLst/>
              <a:gdLst>
                <a:gd name="connsiteX0" fmla="*/ 398913 w 401279"/>
                <a:gd name="connsiteY0" fmla="*/ 217405 h 448879"/>
                <a:gd name="connsiteX1" fmla="*/ 397248 w 401279"/>
                <a:gd name="connsiteY1" fmla="*/ 215741 h 448879"/>
                <a:gd name="connsiteX2" fmla="*/ 395584 w 401279"/>
                <a:gd name="connsiteY2" fmla="*/ 214076 h 448879"/>
                <a:gd name="connsiteX3" fmla="*/ 393919 w 401279"/>
                <a:gd name="connsiteY3" fmla="*/ 212411 h 448879"/>
                <a:gd name="connsiteX4" fmla="*/ 392254 w 401279"/>
                <a:gd name="connsiteY4" fmla="*/ 210747 h 448879"/>
                <a:gd name="connsiteX5" fmla="*/ 390590 w 401279"/>
                <a:gd name="connsiteY5" fmla="*/ 209082 h 448879"/>
                <a:gd name="connsiteX6" fmla="*/ 388925 w 401279"/>
                <a:gd name="connsiteY6" fmla="*/ 207417 h 448879"/>
                <a:gd name="connsiteX7" fmla="*/ 387261 w 401279"/>
                <a:gd name="connsiteY7" fmla="*/ 205753 h 448879"/>
                <a:gd name="connsiteX8" fmla="*/ 385596 w 401279"/>
                <a:gd name="connsiteY8" fmla="*/ 204088 h 448879"/>
                <a:gd name="connsiteX9" fmla="*/ 383931 w 401279"/>
                <a:gd name="connsiteY9" fmla="*/ 202424 h 448879"/>
                <a:gd name="connsiteX10" fmla="*/ 382267 w 401279"/>
                <a:gd name="connsiteY10" fmla="*/ 200759 h 448879"/>
                <a:gd name="connsiteX11" fmla="*/ 380602 w 401279"/>
                <a:gd name="connsiteY11" fmla="*/ 199094 h 448879"/>
                <a:gd name="connsiteX12" fmla="*/ 378937 w 401279"/>
                <a:gd name="connsiteY12" fmla="*/ 197430 h 448879"/>
                <a:gd name="connsiteX13" fmla="*/ 377273 w 401279"/>
                <a:gd name="connsiteY13" fmla="*/ 195765 h 448879"/>
                <a:gd name="connsiteX14" fmla="*/ 375608 w 401279"/>
                <a:gd name="connsiteY14" fmla="*/ 194101 h 448879"/>
                <a:gd name="connsiteX15" fmla="*/ 373944 w 401279"/>
                <a:gd name="connsiteY15" fmla="*/ 192436 h 448879"/>
                <a:gd name="connsiteX16" fmla="*/ 372279 w 401279"/>
                <a:gd name="connsiteY16" fmla="*/ 190771 h 448879"/>
                <a:gd name="connsiteX17" fmla="*/ 370614 w 401279"/>
                <a:gd name="connsiteY17" fmla="*/ 189107 h 448879"/>
                <a:gd name="connsiteX18" fmla="*/ 368950 w 401279"/>
                <a:gd name="connsiteY18" fmla="*/ 187442 h 448879"/>
                <a:gd name="connsiteX19" fmla="*/ 367285 w 401279"/>
                <a:gd name="connsiteY19" fmla="*/ 185778 h 448879"/>
                <a:gd name="connsiteX20" fmla="*/ 365621 w 401279"/>
                <a:gd name="connsiteY20" fmla="*/ 184113 h 448879"/>
                <a:gd name="connsiteX21" fmla="*/ 363956 w 401279"/>
                <a:gd name="connsiteY21" fmla="*/ 182448 h 448879"/>
                <a:gd name="connsiteX22" fmla="*/ 362291 w 401279"/>
                <a:gd name="connsiteY22" fmla="*/ 180784 h 448879"/>
                <a:gd name="connsiteX23" fmla="*/ 360627 w 401279"/>
                <a:gd name="connsiteY23" fmla="*/ 179119 h 448879"/>
                <a:gd name="connsiteX24" fmla="*/ 358962 w 401279"/>
                <a:gd name="connsiteY24" fmla="*/ 177455 h 448879"/>
                <a:gd name="connsiteX25" fmla="*/ 357298 w 401279"/>
                <a:gd name="connsiteY25" fmla="*/ 175790 h 448879"/>
                <a:gd name="connsiteX26" fmla="*/ 355633 w 401279"/>
                <a:gd name="connsiteY26" fmla="*/ 174125 h 448879"/>
                <a:gd name="connsiteX27" fmla="*/ 353968 w 401279"/>
                <a:gd name="connsiteY27" fmla="*/ 172461 h 448879"/>
                <a:gd name="connsiteX28" fmla="*/ 352304 w 401279"/>
                <a:gd name="connsiteY28" fmla="*/ 170796 h 448879"/>
                <a:gd name="connsiteX29" fmla="*/ 350639 w 401279"/>
                <a:gd name="connsiteY29" fmla="*/ 169131 h 448879"/>
                <a:gd name="connsiteX30" fmla="*/ 348974 w 401279"/>
                <a:gd name="connsiteY30" fmla="*/ 167467 h 448879"/>
                <a:gd name="connsiteX31" fmla="*/ 347310 w 401279"/>
                <a:gd name="connsiteY31" fmla="*/ 165802 h 448879"/>
                <a:gd name="connsiteX32" fmla="*/ 345645 w 401279"/>
                <a:gd name="connsiteY32" fmla="*/ 164138 h 448879"/>
                <a:gd name="connsiteX33" fmla="*/ 343981 w 401279"/>
                <a:gd name="connsiteY33" fmla="*/ 162473 h 448879"/>
                <a:gd name="connsiteX34" fmla="*/ 342316 w 401279"/>
                <a:gd name="connsiteY34" fmla="*/ 160808 h 448879"/>
                <a:gd name="connsiteX35" fmla="*/ 340651 w 401279"/>
                <a:gd name="connsiteY35" fmla="*/ 159144 h 448879"/>
                <a:gd name="connsiteX36" fmla="*/ 338987 w 401279"/>
                <a:gd name="connsiteY36" fmla="*/ 157479 h 448879"/>
                <a:gd name="connsiteX37" fmla="*/ 337322 w 401279"/>
                <a:gd name="connsiteY37" fmla="*/ 155815 h 448879"/>
                <a:gd name="connsiteX38" fmla="*/ 335658 w 401279"/>
                <a:gd name="connsiteY38" fmla="*/ 154150 h 448879"/>
                <a:gd name="connsiteX39" fmla="*/ 333993 w 401279"/>
                <a:gd name="connsiteY39" fmla="*/ 152485 h 448879"/>
                <a:gd name="connsiteX40" fmla="*/ 332328 w 401279"/>
                <a:gd name="connsiteY40" fmla="*/ 150821 h 448879"/>
                <a:gd name="connsiteX41" fmla="*/ 330664 w 401279"/>
                <a:gd name="connsiteY41" fmla="*/ 149156 h 448879"/>
                <a:gd name="connsiteX42" fmla="*/ 328999 w 401279"/>
                <a:gd name="connsiteY42" fmla="*/ 147492 h 448879"/>
                <a:gd name="connsiteX43" fmla="*/ 327335 w 401279"/>
                <a:gd name="connsiteY43" fmla="*/ 145827 h 448879"/>
                <a:gd name="connsiteX44" fmla="*/ 325670 w 401279"/>
                <a:gd name="connsiteY44" fmla="*/ 144162 h 448879"/>
                <a:gd name="connsiteX45" fmla="*/ 324005 w 401279"/>
                <a:gd name="connsiteY45" fmla="*/ 142498 h 448879"/>
                <a:gd name="connsiteX46" fmla="*/ 322341 w 401279"/>
                <a:gd name="connsiteY46" fmla="*/ 140833 h 448879"/>
                <a:gd name="connsiteX47" fmla="*/ 320676 w 401279"/>
                <a:gd name="connsiteY47" fmla="*/ 139169 h 448879"/>
                <a:gd name="connsiteX48" fmla="*/ 319012 w 401279"/>
                <a:gd name="connsiteY48" fmla="*/ 137504 h 448879"/>
                <a:gd name="connsiteX49" fmla="*/ 317347 w 401279"/>
                <a:gd name="connsiteY49" fmla="*/ 135839 h 448879"/>
                <a:gd name="connsiteX50" fmla="*/ 315682 w 401279"/>
                <a:gd name="connsiteY50" fmla="*/ 134175 h 448879"/>
                <a:gd name="connsiteX51" fmla="*/ 314018 w 401279"/>
                <a:gd name="connsiteY51" fmla="*/ 132510 h 448879"/>
                <a:gd name="connsiteX52" fmla="*/ 312353 w 401279"/>
                <a:gd name="connsiteY52" fmla="*/ 130845 h 448879"/>
                <a:gd name="connsiteX53" fmla="*/ 310688 w 401279"/>
                <a:gd name="connsiteY53" fmla="*/ 129181 h 448879"/>
                <a:gd name="connsiteX54" fmla="*/ 309024 w 401279"/>
                <a:gd name="connsiteY54" fmla="*/ 127516 h 448879"/>
                <a:gd name="connsiteX55" fmla="*/ 307359 w 401279"/>
                <a:gd name="connsiteY55" fmla="*/ 125852 h 448879"/>
                <a:gd name="connsiteX56" fmla="*/ 305695 w 401279"/>
                <a:gd name="connsiteY56" fmla="*/ 124187 h 448879"/>
                <a:gd name="connsiteX57" fmla="*/ 304030 w 401279"/>
                <a:gd name="connsiteY57" fmla="*/ 122522 h 448879"/>
                <a:gd name="connsiteX58" fmla="*/ 302365 w 401279"/>
                <a:gd name="connsiteY58" fmla="*/ 120858 h 448879"/>
                <a:gd name="connsiteX59" fmla="*/ 300701 w 401279"/>
                <a:gd name="connsiteY59" fmla="*/ 119193 h 448879"/>
                <a:gd name="connsiteX60" fmla="*/ 299036 w 401279"/>
                <a:gd name="connsiteY60" fmla="*/ 117529 h 448879"/>
                <a:gd name="connsiteX61" fmla="*/ 297372 w 401279"/>
                <a:gd name="connsiteY61" fmla="*/ 115864 h 448879"/>
                <a:gd name="connsiteX62" fmla="*/ 295707 w 401279"/>
                <a:gd name="connsiteY62" fmla="*/ 114199 h 448879"/>
                <a:gd name="connsiteX63" fmla="*/ 294042 w 401279"/>
                <a:gd name="connsiteY63" fmla="*/ 112535 h 448879"/>
                <a:gd name="connsiteX64" fmla="*/ 292378 w 401279"/>
                <a:gd name="connsiteY64" fmla="*/ 110870 h 448879"/>
                <a:gd name="connsiteX65" fmla="*/ 290713 w 401279"/>
                <a:gd name="connsiteY65" fmla="*/ 109206 h 448879"/>
                <a:gd name="connsiteX66" fmla="*/ 289049 w 401279"/>
                <a:gd name="connsiteY66" fmla="*/ 107541 h 448879"/>
                <a:gd name="connsiteX67" fmla="*/ 287384 w 401279"/>
                <a:gd name="connsiteY67" fmla="*/ 105876 h 448879"/>
                <a:gd name="connsiteX68" fmla="*/ 285719 w 401279"/>
                <a:gd name="connsiteY68" fmla="*/ 104212 h 448879"/>
                <a:gd name="connsiteX69" fmla="*/ 284055 w 401279"/>
                <a:gd name="connsiteY69" fmla="*/ 102547 h 448879"/>
                <a:gd name="connsiteX70" fmla="*/ 282390 w 401279"/>
                <a:gd name="connsiteY70" fmla="*/ 100883 h 448879"/>
                <a:gd name="connsiteX71" fmla="*/ 280725 w 401279"/>
                <a:gd name="connsiteY71" fmla="*/ 99218 h 448879"/>
                <a:gd name="connsiteX72" fmla="*/ 279061 w 401279"/>
                <a:gd name="connsiteY72" fmla="*/ 97553 h 448879"/>
                <a:gd name="connsiteX73" fmla="*/ 277396 w 401279"/>
                <a:gd name="connsiteY73" fmla="*/ 95889 h 448879"/>
                <a:gd name="connsiteX74" fmla="*/ 275732 w 401279"/>
                <a:gd name="connsiteY74" fmla="*/ 94224 h 448879"/>
                <a:gd name="connsiteX75" fmla="*/ 274067 w 401279"/>
                <a:gd name="connsiteY75" fmla="*/ 92559 h 448879"/>
                <a:gd name="connsiteX76" fmla="*/ 272402 w 401279"/>
                <a:gd name="connsiteY76" fmla="*/ 90895 h 448879"/>
                <a:gd name="connsiteX77" fmla="*/ 270738 w 401279"/>
                <a:gd name="connsiteY77" fmla="*/ 89230 h 448879"/>
                <a:gd name="connsiteX78" fmla="*/ 269073 w 401279"/>
                <a:gd name="connsiteY78" fmla="*/ 87566 h 448879"/>
                <a:gd name="connsiteX79" fmla="*/ 267409 w 401279"/>
                <a:gd name="connsiteY79" fmla="*/ 85901 h 448879"/>
                <a:gd name="connsiteX80" fmla="*/ 265744 w 401279"/>
                <a:gd name="connsiteY80" fmla="*/ 84236 h 448879"/>
                <a:gd name="connsiteX81" fmla="*/ 264079 w 401279"/>
                <a:gd name="connsiteY81" fmla="*/ 82572 h 448879"/>
                <a:gd name="connsiteX82" fmla="*/ 262415 w 401279"/>
                <a:gd name="connsiteY82" fmla="*/ 80907 h 448879"/>
                <a:gd name="connsiteX83" fmla="*/ 260750 w 401279"/>
                <a:gd name="connsiteY83" fmla="*/ 79243 h 448879"/>
                <a:gd name="connsiteX84" fmla="*/ 259086 w 401279"/>
                <a:gd name="connsiteY84" fmla="*/ 77578 h 448879"/>
                <a:gd name="connsiteX85" fmla="*/ 257421 w 401279"/>
                <a:gd name="connsiteY85" fmla="*/ 75913 h 448879"/>
                <a:gd name="connsiteX86" fmla="*/ 255756 w 401279"/>
                <a:gd name="connsiteY86" fmla="*/ 74249 h 448879"/>
                <a:gd name="connsiteX87" fmla="*/ 254092 w 401279"/>
                <a:gd name="connsiteY87" fmla="*/ 72584 h 448879"/>
                <a:gd name="connsiteX88" fmla="*/ 252427 w 401279"/>
                <a:gd name="connsiteY88" fmla="*/ 70920 h 448879"/>
                <a:gd name="connsiteX89" fmla="*/ 250762 w 401279"/>
                <a:gd name="connsiteY89" fmla="*/ 69255 h 448879"/>
                <a:gd name="connsiteX90" fmla="*/ 249098 w 401279"/>
                <a:gd name="connsiteY90" fmla="*/ 67590 h 448879"/>
                <a:gd name="connsiteX91" fmla="*/ 247433 w 401279"/>
                <a:gd name="connsiteY91" fmla="*/ 65926 h 448879"/>
                <a:gd name="connsiteX92" fmla="*/ 245769 w 401279"/>
                <a:gd name="connsiteY92" fmla="*/ 64261 h 448879"/>
                <a:gd name="connsiteX93" fmla="*/ 244104 w 401279"/>
                <a:gd name="connsiteY93" fmla="*/ 62597 h 448879"/>
                <a:gd name="connsiteX94" fmla="*/ 242439 w 401279"/>
                <a:gd name="connsiteY94" fmla="*/ 60932 h 448879"/>
                <a:gd name="connsiteX95" fmla="*/ 240775 w 401279"/>
                <a:gd name="connsiteY95" fmla="*/ 59267 h 448879"/>
                <a:gd name="connsiteX96" fmla="*/ 239110 w 401279"/>
                <a:gd name="connsiteY96" fmla="*/ 57603 h 448879"/>
                <a:gd name="connsiteX97" fmla="*/ 237446 w 401279"/>
                <a:gd name="connsiteY97" fmla="*/ 55938 h 448879"/>
                <a:gd name="connsiteX98" fmla="*/ 235781 w 401279"/>
                <a:gd name="connsiteY98" fmla="*/ 54273 h 448879"/>
                <a:gd name="connsiteX99" fmla="*/ 234116 w 401279"/>
                <a:gd name="connsiteY99" fmla="*/ 52609 h 448879"/>
                <a:gd name="connsiteX100" fmla="*/ 232452 w 401279"/>
                <a:gd name="connsiteY100" fmla="*/ 50944 h 448879"/>
                <a:gd name="connsiteX101" fmla="*/ 230787 w 401279"/>
                <a:gd name="connsiteY101" fmla="*/ 49280 h 448879"/>
                <a:gd name="connsiteX102" fmla="*/ 229123 w 401279"/>
                <a:gd name="connsiteY102" fmla="*/ 47615 h 448879"/>
                <a:gd name="connsiteX103" fmla="*/ 227458 w 401279"/>
                <a:gd name="connsiteY103" fmla="*/ 45950 h 448879"/>
                <a:gd name="connsiteX104" fmla="*/ 225793 w 401279"/>
                <a:gd name="connsiteY104" fmla="*/ 44286 h 448879"/>
                <a:gd name="connsiteX105" fmla="*/ 224129 w 401279"/>
                <a:gd name="connsiteY105" fmla="*/ 42621 h 448879"/>
                <a:gd name="connsiteX106" fmla="*/ 222464 w 401279"/>
                <a:gd name="connsiteY106" fmla="*/ 40957 h 448879"/>
                <a:gd name="connsiteX107" fmla="*/ 220800 w 401279"/>
                <a:gd name="connsiteY107" fmla="*/ 39292 h 448879"/>
                <a:gd name="connsiteX108" fmla="*/ 219135 w 401279"/>
                <a:gd name="connsiteY108" fmla="*/ 37627 h 448879"/>
                <a:gd name="connsiteX109" fmla="*/ 217470 w 401279"/>
                <a:gd name="connsiteY109" fmla="*/ 35963 h 448879"/>
                <a:gd name="connsiteX110" fmla="*/ 215806 w 401279"/>
                <a:gd name="connsiteY110" fmla="*/ 34298 h 448879"/>
                <a:gd name="connsiteX111" fmla="*/ 214141 w 401279"/>
                <a:gd name="connsiteY111" fmla="*/ 32634 h 448879"/>
                <a:gd name="connsiteX112" fmla="*/ 119881 w 401279"/>
                <a:gd name="connsiteY112" fmla="*/ 0 h 448879"/>
                <a:gd name="connsiteX113" fmla="*/ 18028 w 401279"/>
                <a:gd name="connsiteY113" fmla="*/ 23001 h 448879"/>
                <a:gd name="connsiteX114" fmla="*/ 18028 w 401279"/>
                <a:gd name="connsiteY114" fmla="*/ 114996 h 448879"/>
                <a:gd name="connsiteX115" fmla="*/ 19693 w 401279"/>
                <a:gd name="connsiteY115" fmla="*/ 114279 h 448879"/>
                <a:gd name="connsiteX116" fmla="*/ 19693 w 401279"/>
                <a:gd name="connsiteY116" fmla="*/ 116660 h 448879"/>
                <a:gd name="connsiteX117" fmla="*/ 21358 w 401279"/>
                <a:gd name="connsiteY117" fmla="*/ 115944 h 448879"/>
                <a:gd name="connsiteX118" fmla="*/ 21358 w 401279"/>
                <a:gd name="connsiteY118" fmla="*/ 118325 h 448879"/>
                <a:gd name="connsiteX119" fmla="*/ 23022 w 401279"/>
                <a:gd name="connsiteY119" fmla="*/ 117608 h 448879"/>
                <a:gd name="connsiteX120" fmla="*/ 23022 w 401279"/>
                <a:gd name="connsiteY120" fmla="*/ 119989 h 448879"/>
                <a:gd name="connsiteX121" fmla="*/ 24687 w 401279"/>
                <a:gd name="connsiteY121" fmla="*/ 119273 h 448879"/>
                <a:gd name="connsiteX122" fmla="*/ 24687 w 401279"/>
                <a:gd name="connsiteY122" fmla="*/ 121654 h 448879"/>
                <a:gd name="connsiteX123" fmla="*/ 26352 w 401279"/>
                <a:gd name="connsiteY123" fmla="*/ 120937 h 448879"/>
                <a:gd name="connsiteX124" fmla="*/ 26352 w 401279"/>
                <a:gd name="connsiteY124" fmla="*/ 123319 h 448879"/>
                <a:gd name="connsiteX125" fmla="*/ 28016 w 401279"/>
                <a:gd name="connsiteY125" fmla="*/ 122602 h 448879"/>
                <a:gd name="connsiteX126" fmla="*/ 28016 w 401279"/>
                <a:gd name="connsiteY126" fmla="*/ 124983 h 448879"/>
                <a:gd name="connsiteX127" fmla="*/ 29681 w 401279"/>
                <a:gd name="connsiteY127" fmla="*/ 124267 h 448879"/>
                <a:gd name="connsiteX128" fmla="*/ 29681 w 401279"/>
                <a:gd name="connsiteY128" fmla="*/ 126648 h 448879"/>
                <a:gd name="connsiteX129" fmla="*/ 31345 w 401279"/>
                <a:gd name="connsiteY129" fmla="*/ 125931 h 448879"/>
                <a:gd name="connsiteX130" fmla="*/ 31345 w 401279"/>
                <a:gd name="connsiteY130" fmla="*/ 128312 h 448879"/>
                <a:gd name="connsiteX131" fmla="*/ 33010 w 401279"/>
                <a:gd name="connsiteY131" fmla="*/ 127596 h 448879"/>
                <a:gd name="connsiteX132" fmla="*/ 33010 w 401279"/>
                <a:gd name="connsiteY132" fmla="*/ 129977 h 448879"/>
                <a:gd name="connsiteX133" fmla="*/ 34675 w 401279"/>
                <a:gd name="connsiteY133" fmla="*/ 129260 h 448879"/>
                <a:gd name="connsiteX134" fmla="*/ 34675 w 401279"/>
                <a:gd name="connsiteY134" fmla="*/ 131642 h 448879"/>
                <a:gd name="connsiteX135" fmla="*/ 36339 w 401279"/>
                <a:gd name="connsiteY135" fmla="*/ 130925 h 448879"/>
                <a:gd name="connsiteX136" fmla="*/ 36339 w 401279"/>
                <a:gd name="connsiteY136" fmla="*/ 133306 h 448879"/>
                <a:gd name="connsiteX137" fmla="*/ 38004 w 401279"/>
                <a:gd name="connsiteY137" fmla="*/ 132590 h 448879"/>
                <a:gd name="connsiteX138" fmla="*/ 38004 w 401279"/>
                <a:gd name="connsiteY138" fmla="*/ 134971 h 448879"/>
                <a:gd name="connsiteX139" fmla="*/ 39668 w 401279"/>
                <a:gd name="connsiteY139" fmla="*/ 134254 h 448879"/>
                <a:gd name="connsiteX140" fmla="*/ 39668 w 401279"/>
                <a:gd name="connsiteY140" fmla="*/ 136635 h 448879"/>
                <a:gd name="connsiteX141" fmla="*/ 41333 w 401279"/>
                <a:gd name="connsiteY141" fmla="*/ 135919 h 448879"/>
                <a:gd name="connsiteX142" fmla="*/ 41333 w 401279"/>
                <a:gd name="connsiteY142" fmla="*/ 138300 h 448879"/>
                <a:gd name="connsiteX143" fmla="*/ 42998 w 401279"/>
                <a:gd name="connsiteY143" fmla="*/ 137584 h 448879"/>
                <a:gd name="connsiteX144" fmla="*/ 42998 w 401279"/>
                <a:gd name="connsiteY144" fmla="*/ 139965 h 448879"/>
                <a:gd name="connsiteX145" fmla="*/ 44662 w 401279"/>
                <a:gd name="connsiteY145" fmla="*/ 139248 h 448879"/>
                <a:gd name="connsiteX146" fmla="*/ 44662 w 401279"/>
                <a:gd name="connsiteY146" fmla="*/ 141629 h 448879"/>
                <a:gd name="connsiteX147" fmla="*/ 46327 w 401279"/>
                <a:gd name="connsiteY147" fmla="*/ 140913 h 448879"/>
                <a:gd name="connsiteX148" fmla="*/ 46327 w 401279"/>
                <a:gd name="connsiteY148" fmla="*/ 143294 h 448879"/>
                <a:gd name="connsiteX149" fmla="*/ 47991 w 401279"/>
                <a:gd name="connsiteY149" fmla="*/ 142577 h 448879"/>
                <a:gd name="connsiteX150" fmla="*/ 47991 w 401279"/>
                <a:gd name="connsiteY150" fmla="*/ 144958 h 448879"/>
                <a:gd name="connsiteX151" fmla="*/ 49656 w 401279"/>
                <a:gd name="connsiteY151" fmla="*/ 144242 h 448879"/>
                <a:gd name="connsiteX152" fmla="*/ 49656 w 401279"/>
                <a:gd name="connsiteY152" fmla="*/ 146623 h 448879"/>
                <a:gd name="connsiteX153" fmla="*/ 51321 w 401279"/>
                <a:gd name="connsiteY153" fmla="*/ 145907 h 448879"/>
                <a:gd name="connsiteX154" fmla="*/ 51321 w 401279"/>
                <a:gd name="connsiteY154" fmla="*/ 148288 h 448879"/>
                <a:gd name="connsiteX155" fmla="*/ 52985 w 401279"/>
                <a:gd name="connsiteY155" fmla="*/ 147571 h 448879"/>
                <a:gd name="connsiteX156" fmla="*/ 52985 w 401279"/>
                <a:gd name="connsiteY156" fmla="*/ 149952 h 448879"/>
                <a:gd name="connsiteX157" fmla="*/ 54650 w 401279"/>
                <a:gd name="connsiteY157" fmla="*/ 149236 h 448879"/>
                <a:gd name="connsiteX158" fmla="*/ 54650 w 401279"/>
                <a:gd name="connsiteY158" fmla="*/ 151617 h 448879"/>
                <a:gd name="connsiteX159" fmla="*/ 56314 w 401279"/>
                <a:gd name="connsiteY159" fmla="*/ 150900 h 448879"/>
                <a:gd name="connsiteX160" fmla="*/ 56314 w 401279"/>
                <a:gd name="connsiteY160" fmla="*/ 153282 h 448879"/>
                <a:gd name="connsiteX161" fmla="*/ 57979 w 401279"/>
                <a:gd name="connsiteY161" fmla="*/ 152565 h 448879"/>
                <a:gd name="connsiteX162" fmla="*/ 57979 w 401279"/>
                <a:gd name="connsiteY162" fmla="*/ 154946 h 448879"/>
                <a:gd name="connsiteX163" fmla="*/ 59644 w 401279"/>
                <a:gd name="connsiteY163" fmla="*/ 154230 h 448879"/>
                <a:gd name="connsiteX164" fmla="*/ 59644 w 401279"/>
                <a:gd name="connsiteY164" fmla="*/ 156611 h 448879"/>
                <a:gd name="connsiteX165" fmla="*/ 61308 w 401279"/>
                <a:gd name="connsiteY165" fmla="*/ 155894 h 448879"/>
                <a:gd name="connsiteX166" fmla="*/ 61308 w 401279"/>
                <a:gd name="connsiteY166" fmla="*/ 158275 h 448879"/>
                <a:gd name="connsiteX167" fmla="*/ 62973 w 401279"/>
                <a:gd name="connsiteY167" fmla="*/ 157559 h 448879"/>
                <a:gd name="connsiteX168" fmla="*/ 62973 w 401279"/>
                <a:gd name="connsiteY168" fmla="*/ 159940 h 448879"/>
                <a:gd name="connsiteX169" fmla="*/ 64638 w 401279"/>
                <a:gd name="connsiteY169" fmla="*/ 159223 h 448879"/>
                <a:gd name="connsiteX170" fmla="*/ 64638 w 401279"/>
                <a:gd name="connsiteY170" fmla="*/ 161605 h 448879"/>
                <a:gd name="connsiteX171" fmla="*/ 66302 w 401279"/>
                <a:gd name="connsiteY171" fmla="*/ 160888 h 448879"/>
                <a:gd name="connsiteX172" fmla="*/ 66302 w 401279"/>
                <a:gd name="connsiteY172" fmla="*/ 163269 h 448879"/>
                <a:gd name="connsiteX173" fmla="*/ 67967 w 401279"/>
                <a:gd name="connsiteY173" fmla="*/ 162553 h 448879"/>
                <a:gd name="connsiteX174" fmla="*/ 67967 w 401279"/>
                <a:gd name="connsiteY174" fmla="*/ 164934 h 448879"/>
                <a:gd name="connsiteX175" fmla="*/ 69631 w 401279"/>
                <a:gd name="connsiteY175" fmla="*/ 164217 h 448879"/>
                <a:gd name="connsiteX176" fmla="*/ 69631 w 401279"/>
                <a:gd name="connsiteY176" fmla="*/ 166598 h 448879"/>
                <a:gd name="connsiteX177" fmla="*/ 71296 w 401279"/>
                <a:gd name="connsiteY177" fmla="*/ 165882 h 448879"/>
                <a:gd name="connsiteX178" fmla="*/ 71296 w 401279"/>
                <a:gd name="connsiteY178" fmla="*/ 168263 h 448879"/>
                <a:gd name="connsiteX179" fmla="*/ 72961 w 401279"/>
                <a:gd name="connsiteY179" fmla="*/ 167546 h 448879"/>
                <a:gd name="connsiteX180" fmla="*/ 72961 w 401279"/>
                <a:gd name="connsiteY180" fmla="*/ 169928 h 448879"/>
                <a:gd name="connsiteX181" fmla="*/ 74625 w 401279"/>
                <a:gd name="connsiteY181" fmla="*/ 169211 h 448879"/>
                <a:gd name="connsiteX182" fmla="*/ 74625 w 401279"/>
                <a:gd name="connsiteY182" fmla="*/ 171592 h 448879"/>
                <a:gd name="connsiteX183" fmla="*/ 76290 w 401279"/>
                <a:gd name="connsiteY183" fmla="*/ 170876 h 448879"/>
                <a:gd name="connsiteX184" fmla="*/ 76290 w 401279"/>
                <a:gd name="connsiteY184" fmla="*/ 173257 h 448879"/>
                <a:gd name="connsiteX185" fmla="*/ 77954 w 401279"/>
                <a:gd name="connsiteY185" fmla="*/ 172540 h 448879"/>
                <a:gd name="connsiteX186" fmla="*/ 77954 w 401279"/>
                <a:gd name="connsiteY186" fmla="*/ 174921 h 448879"/>
                <a:gd name="connsiteX187" fmla="*/ 79619 w 401279"/>
                <a:gd name="connsiteY187" fmla="*/ 174205 h 448879"/>
                <a:gd name="connsiteX188" fmla="*/ 79619 w 401279"/>
                <a:gd name="connsiteY188" fmla="*/ 176586 h 448879"/>
                <a:gd name="connsiteX189" fmla="*/ 81284 w 401279"/>
                <a:gd name="connsiteY189" fmla="*/ 175870 h 448879"/>
                <a:gd name="connsiteX190" fmla="*/ 81284 w 401279"/>
                <a:gd name="connsiteY190" fmla="*/ 178251 h 448879"/>
                <a:gd name="connsiteX191" fmla="*/ 82948 w 401279"/>
                <a:gd name="connsiteY191" fmla="*/ 177534 h 448879"/>
                <a:gd name="connsiteX192" fmla="*/ 82948 w 401279"/>
                <a:gd name="connsiteY192" fmla="*/ 179915 h 448879"/>
                <a:gd name="connsiteX193" fmla="*/ 83477 w 401279"/>
                <a:gd name="connsiteY193" fmla="*/ 179691 h 448879"/>
                <a:gd name="connsiteX194" fmla="*/ 81320 w 401279"/>
                <a:gd name="connsiteY194" fmla="*/ 182810 h 448879"/>
                <a:gd name="connsiteX195" fmla="*/ 0 w 401279"/>
                <a:gd name="connsiteY195" fmla="*/ 301092 h 448879"/>
                <a:gd name="connsiteX196" fmla="*/ 413 w 401279"/>
                <a:gd name="connsiteY196" fmla="*/ 301909 h 448879"/>
                <a:gd name="connsiteX197" fmla="*/ 2244 w 401279"/>
                <a:gd name="connsiteY197" fmla="*/ 301909 h 448879"/>
                <a:gd name="connsiteX198" fmla="*/ 1665 w 401279"/>
                <a:gd name="connsiteY198" fmla="*/ 302749 h 448879"/>
                <a:gd name="connsiteX199" fmla="*/ 2077 w 401279"/>
                <a:gd name="connsiteY199" fmla="*/ 303567 h 448879"/>
                <a:gd name="connsiteX200" fmla="*/ 3908 w 401279"/>
                <a:gd name="connsiteY200" fmla="*/ 303567 h 448879"/>
                <a:gd name="connsiteX201" fmla="*/ 3329 w 401279"/>
                <a:gd name="connsiteY201" fmla="*/ 304406 h 448879"/>
                <a:gd name="connsiteX202" fmla="*/ 3742 w 401279"/>
                <a:gd name="connsiteY202" fmla="*/ 305231 h 448879"/>
                <a:gd name="connsiteX203" fmla="*/ 5573 w 401279"/>
                <a:gd name="connsiteY203" fmla="*/ 305231 h 448879"/>
                <a:gd name="connsiteX204" fmla="*/ 4994 w 401279"/>
                <a:gd name="connsiteY204" fmla="*/ 306071 h 448879"/>
                <a:gd name="connsiteX205" fmla="*/ 5406 w 401279"/>
                <a:gd name="connsiteY205" fmla="*/ 306896 h 448879"/>
                <a:gd name="connsiteX206" fmla="*/ 7237 w 401279"/>
                <a:gd name="connsiteY206" fmla="*/ 306896 h 448879"/>
                <a:gd name="connsiteX207" fmla="*/ 6658 w 401279"/>
                <a:gd name="connsiteY207" fmla="*/ 307735 h 448879"/>
                <a:gd name="connsiteX208" fmla="*/ 7071 w 401279"/>
                <a:gd name="connsiteY208" fmla="*/ 308553 h 448879"/>
                <a:gd name="connsiteX209" fmla="*/ 8902 w 401279"/>
                <a:gd name="connsiteY209" fmla="*/ 308553 h 448879"/>
                <a:gd name="connsiteX210" fmla="*/ 8323 w 401279"/>
                <a:gd name="connsiteY210" fmla="*/ 309393 h 448879"/>
                <a:gd name="connsiteX211" fmla="*/ 8736 w 401279"/>
                <a:gd name="connsiteY211" fmla="*/ 310211 h 448879"/>
                <a:gd name="connsiteX212" fmla="*/ 10567 w 401279"/>
                <a:gd name="connsiteY212" fmla="*/ 310211 h 448879"/>
                <a:gd name="connsiteX213" fmla="*/ 9988 w 401279"/>
                <a:gd name="connsiteY213" fmla="*/ 311050 h 448879"/>
                <a:gd name="connsiteX214" fmla="*/ 10400 w 401279"/>
                <a:gd name="connsiteY214" fmla="*/ 311868 h 448879"/>
                <a:gd name="connsiteX215" fmla="*/ 12231 w 401279"/>
                <a:gd name="connsiteY215" fmla="*/ 311868 h 448879"/>
                <a:gd name="connsiteX216" fmla="*/ 11652 w 401279"/>
                <a:gd name="connsiteY216" fmla="*/ 312708 h 448879"/>
                <a:gd name="connsiteX217" fmla="*/ 12065 w 401279"/>
                <a:gd name="connsiteY217" fmla="*/ 313525 h 448879"/>
                <a:gd name="connsiteX218" fmla="*/ 13896 w 401279"/>
                <a:gd name="connsiteY218" fmla="*/ 313525 h 448879"/>
                <a:gd name="connsiteX219" fmla="*/ 13317 w 401279"/>
                <a:gd name="connsiteY219" fmla="*/ 314365 h 448879"/>
                <a:gd name="connsiteX220" fmla="*/ 13729 w 401279"/>
                <a:gd name="connsiteY220" fmla="*/ 315190 h 448879"/>
                <a:gd name="connsiteX221" fmla="*/ 15560 w 401279"/>
                <a:gd name="connsiteY221" fmla="*/ 315190 h 448879"/>
                <a:gd name="connsiteX222" fmla="*/ 14982 w 401279"/>
                <a:gd name="connsiteY222" fmla="*/ 316030 h 448879"/>
                <a:gd name="connsiteX223" fmla="*/ 15394 w 401279"/>
                <a:gd name="connsiteY223" fmla="*/ 316847 h 448879"/>
                <a:gd name="connsiteX224" fmla="*/ 17225 w 401279"/>
                <a:gd name="connsiteY224" fmla="*/ 316847 h 448879"/>
                <a:gd name="connsiteX225" fmla="*/ 16646 w 401279"/>
                <a:gd name="connsiteY225" fmla="*/ 317687 h 448879"/>
                <a:gd name="connsiteX226" fmla="*/ 17059 w 401279"/>
                <a:gd name="connsiteY226" fmla="*/ 318505 h 448879"/>
                <a:gd name="connsiteX227" fmla="*/ 18890 w 401279"/>
                <a:gd name="connsiteY227" fmla="*/ 318505 h 448879"/>
                <a:gd name="connsiteX228" fmla="*/ 18311 w 401279"/>
                <a:gd name="connsiteY228" fmla="*/ 319344 h 448879"/>
                <a:gd name="connsiteX229" fmla="*/ 18723 w 401279"/>
                <a:gd name="connsiteY229" fmla="*/ 320162 h 448879"/>
                <a:gd name="connsiteX230" fmla="*/ 20554 w 401279"/>
                <a:gd name="connsiteY230" fmla="*/ 320162 h 448879"/>
                <a:gd name="connsiteX231" fmla="*/ 19975 w 401279"/>
                <a:gd name="connsiteY231" fmla="*/ 321002 h 448879"/>
                <a:gd name="connsiteX232" fmla="*/ 20388 w 401279"/>
                <a:gd name="connsiteY232" fmla="*/ 321820 h 448879"/>
                <a:gd name="connsiteX233" fmla="*/ 22219 w 401279"/>
                <a:gd name="connsiteY233" fmla="*/ 321820 h 448879"/>
                <a:gd name="connsiteX234" fmla="*/ 21640 w 401279"/>
                <a:gd name="connsiteY234" fmla="*/ 322659 h 448879"/>
                <a:gd name="connsiteX235" fmla="*/ 22053 w 401279"/>
                <a:gd name="connsiteY235" fmla="*/ 323477 h 448879"/>
                <a:gd name="connsiteX236" fmla="*/ 23884 w 401279"/>
                <a:gd name="connsiteY236" fmla="*/ 323477 h 448879"/>
                <a:gd name="connsiteX237" fmla="*/ 23305 w 401279"/>
                <a:gd name="connsiteY237" fmla="*/ 324316 h 448879"/>
                <a:gd name="connsiteX238" fmla="*/ 23717 w 401279"/>
                <a:gd name="connsiteY238" fmla="*/ 325134 h 448879"/>
                <a:gd name="connsiteX239" fmla="*/ 25548 w 401279"/>
                <a:gd name="connsiteY239" fmla="*/ 325134 h 448879"/>
                <a:gd name="connsiteX240" fmla="*/ 24969 w 401279"/>
                <a:gd name="connsiteY240" fmla="*/ 325974 h 448879"/>
                <a:gd name="connsiteX241" fmla="*/ 25382 w 401279"/>
                <a:gd name="connsiteY241" fmla="*/ 326792 h 448879"/>
                <a:gd name="connsiteX242" fmla="*/ 27213 w 401279"/>
                <a:gd name="connsiteY242" fmla="*/ 326792 h 448879"/>
                <a:gd name="connsiteX243" fmla="*/ 26634 w 401279"/>
                <a:gd name="connsiteY243" fmla="*/ 327631 h 448879"/>
                <a:gd name="connsiteX244" fmla="*/ 27046 w 401279"/>
                <a:gd name="connsiteY244" fmla="*/ 328449 h 448879"/>
                <a:gd name="connsiteX245" fmla="*/ 28877 w 401279"/>
                <a:gd name="connsiteY245" fmla="*/ 328449 h 448879"/>
                <a:gd name="connsiteX246" fmla="*/ 28298 w 401279"/>
                <a:gd name="connsiteY246" fmla="*/ 329289 h 448879"/>
                <a:gd name="connsiteX247" fmla="*/ 28711 w 401279"/>
                <a:gd name="connsiteY247" fmla="*/ 330106 h 448879"/>
                <a:gd name="connsiteX248" fmla="*/ 30542 w 401279"/>
                <a:gd name="connsiteY248" fmla="*/ 330106 h 448879"/>
                <a:gd name="connsiteX249" fmla="*/ 29963 w 401279"/>
                <a:gd name="connsiteY249" fmla="*/ 330946 h 448879"/>
                <a:gd name="connsiteX250" fmla="*/ 30376 w 401279"/>
                <a:gd name="connsiteY250" fmla="*/ 331764 h 448879"/>
                <a:gd name="connsiteX251" fmla="*/ 32207 w 401279"/>
                <a:gd name="connsiteY251" fmla="*/ 331764 h 448879"/>
                <a:gd name="connsiteX252" fmla="*/ 31628 w 401279"/>
                <a:gd name="connsiteY252" fmla="*/ 332603 h 448879"/>
                <a:gd name="connsiteX253" fmla="*/ 32040 w 401279"/>
                <a:gd name="connsiteY253" fmla="*/ 333421 h 448879"/>
                <a:gd name="connsiteX254" fmla="*/ 33871 w 401279"/>
                <a:gd name="connsiteY254" fmla="*/ 333421 h 448879"/>
                <a:gd name="connsiteX255" fmla="*/ 33292 w 401279"/>
                <a:gd name="connsiteY255" fmla="*/ 334261 h 448879"/>
                <a:gd name="connsiteX256" fmla="*/ 33705 w 401279"/>
                <a:gd name="connsiteY256" fmla="*/ 335078 h 448879"/>
                <a:gd name="connsiteX257" fmla="*/ 35536 w 401279"/>
                <a:gd name="connsiteY257" fmla="*/ 335078 h 448879"/>
                <a:gd name="connsiteX258" fmla="*/ 34957 w 401279"/>
                <a:gd name="connsiteY258" fmla="*/ 335918 h 448879"/>
                <a:gd name="connsiteX259" fmla="*/ 35369 w 401279"/>
                <a:gd name="connsiteY259" fmla="*/ 336736 h 448879"/>
                <a:gd name="connsiteX260" fmla="*/ 37200 w 401279"/>
                <a:gd name="connsiteY260" fmla="*/ 336736 h 448879"/>
                <a:gd name="connsiteX261" fmla="*/ 36621 w 401279"/>
                <a:gd name="connsiteY261" fmla="*/ 337575 h 448879"/>
                <a:gd name="connsiteX262" fmla="*/ 37034 w 401279"/>
                <a:gd name="connsiteY262" fmla="*/ 338400 h 448879"/>
                <a:gd name="connsiteX263" fmla="*/ 38865 w 401279"/>
                <a:gd name="connsiteY263" fmla="*/ 338400 h 448879"/>
                <a:gd name="connsiteX264" fmla="*/ 38286 w 401279"/>
                <a:gd name="connsiteY264" fmla="*/ 339240 h 448879"/>
                <a:gd name="connsiteX265" fmla="*/ 38699 w 401279"/>
                <a:gd name="connsiteY265" fmla="*/ 340065 h 448879"/>
                <a:gd name="connsiteX266" fmla="*/ 40530 w 401279"/>
                <a:gd name="connsiteY266" fmla="*/ 340065 h 448879"/>
                <a:gd name="connsiteX267" fmla="*/ 39951 w 401279"/>
                <a:gd name="connsiteY267" fmla="*/ 340905 h 448879"/>
                <a:gd name="connsiteX268" fmla="*/ 40363 w 401279"/>
                <a:gd name="connsiteY268" fmla="*/ 341722 h 448879"/>
                <a:gd name="connsiteX269" fmla="*/ 42194 w 401279"/>
                <a:gd name="connsiteY269" fmla="*/ 341722 h 448879"/>
                <a:gd name="connsiteX270" fmla="*/ 41615 w 401279"/>
                <a:gd name="connsiteY270" fmla="*/ 342562 h 448879"/>
                <a:gd name="connsiteX271" fmla="*/ 42028 w 401279"/>
                <a:gd name="connsiteY271" fmla="*/ 343380 h 448879"/>
                <a:gd name="connsiteX272" fmla="*/ 43859 w 401279"/>
                <a:gd name="connsiteY272" fmla="*/ 343380 h 448879"/>
                <a:gd name="connsiteX273" fmla="*/ 43280 w 401279"/>
                <a:gd name="connsiteY273" fmla="*/ 344219 h 448879"/>
                <a:gd name="connsiteX274" fmla="*/ 43692 w 401279"/>
                <a:gd name="connsiteY274" fmla="*/ 345037 h 448879"/>
                <a:gd name="connsiteX275" fmla="*/ 45523 w 401279"/>
                <a:gd name="connsiteY275" fmla="*/ 345037 h 448879"/>
                <a:gd name="connsiteX276" fmla="*/ 44944 w 401279"/>
                <a:gd name="connsiteY276" fmla="*/ 345877 h 448879"/>
                <a:gd name="connsiteX277" fmla="*/ 45357 w 401279"/>
                <a:gd name="connsiteY277" fmla="*/ 346695 h 448879"/>
                <a:gd name="connsiteX278" fmla="*/ 47188 w 401279"/>
                <a:gd name="connsiteY278" fmla="*/ 346695 h 448879"/>
                <a:gd name="connsiteX279" fmla="*/ 46609 w 401279"/>
                <a:gd name="connsiteY279" fmla="*/ 347534 h 448879"/>
                <a:gd name="connsiteX280" fmla="*/ 47022 w 401279"/>
                <a:gd name="connsiteY280" fmla="*/ 348359 h 448879"/>
                <a:gd name="connsiteX281" fmla="*/ 48853 w 401279"/>
                <a:gd name="connsiteY281" fmla="*/ 348359 h 448879"/>
                <a:gd name="connsiteX282" fmla="*/ 48274 w 401279"/>
                <a:gd name="connsiteY282" fmla="*/ 349199 h 448879"/>
                <a:gd name="connsiteX283" fmla="*/ 48686 w 401279"/>
                <a:gd name="connsiteY283" fmla="*/ 350024 h 448879"/>
                <a:gd name="connsiteX284" fmla="*/ 50517 w 401279"/>
                <a:gd name="connsiteY284" fmla="*/ 350024 h 448879"/>
                <a:gd name="connsiteX285" fmla="*/ 49938 w 401279"/>
                <a:gd name="connsiteY285" fmla="*/ 350863 h 448879"/>
                <a:gd name="connsiteX286" fmla="*/ 50351 w 401279"/>
                <a:gd name="connsiteY286" fmla="*/ 351681 h 448879"/>
                <a:gd name="connsiteX287" fmla="*/ 52182 w 401279"/>
                <a:gd name="connsiteY287" fmla="*/ 351681 h 448879"/>
                <a:gd name="connsiteX288" fmla="*/ 51603 w 401279"/>
                <a:gd name="connsiteY288" fmla="*/ 352521 h 448879"/>
                <a:gd name="connsiteX289" fmla="*/ 52015 w 401279"/>
                <a:gd name="connsiteY289" fmla="*/ 353339 h 448879"/>
                <a:gd name="connsiteX290" fmla="*/ 53847 w 401279"/>
                <a:gd name="connsiteY290" fmla="*/ 353339 h 448879"/>
                <a:gd name="connsiteX291" fmla="*/ 53267 w 401279"/>
                <a:gd name="connsiteY291" fmla="*/ 354178 h 448879"/>
                <a:gd name="connsiteX292" fmla="*/ 53680 w 401279"/>
                <a:gd name="connsiteY292" fmla="*/ 354996 h 448879"/>
                <a:gd name="connsiteX293" fmla="*/ 55511 w 401279"/>
                <a:gd name="connsiteY293" fmla="*/ 354996 h 448879"/>
                <a:gd name="connsiteX294" fmla="*/ 54932 w 401279"/>
                <a:gd name="connsiteY294" fmla="*/ 355835 h 448879"/>
                <a:gd name="connsiteX295" fmla="*/ 55345 w 401279"/>
                <a:gd name="connsiteY295" fmla="*/ 356653 h 448879"/>
                <a:gd name="connsiteX296" fmla="*/ 57176 w 401279"/>
                <a:gd name="connsiteY296" fmla="*/ 356653 h 448879"/>
                <a:gd name="connsiteX297" fmla="*/ 56597 w 401279"/>
                <a:gd name="connsiteY297" fmla="*/ 357493 h 448879"/>
                <a:gd name="connsiteX298" fmla="*/ 57009 w 401279"/>
                <a:gd name="connsiteY298" fmla="*/ 358318 h 448879"/>
                <a:gd name="connsiteX299" fmla="*/ 58840 w 401279"/>
                <a:gd name="connsiteY299" fmla="*/ 358318 h 448879"/>
                <a:gd name="connsiteX300" fmla="*/ 58261 w 401279"/>
                <a:gd name="connsiteY300" fmla="*/ 359157 h 448879"/>
                <a:gd name="connsiteX301" fmla="*/ 58674 w 401279"/>
                <a:gd name="connsiteY301" fmla="*/ 359982 h 448879"/>
                <a:gd name="connsiteX302" fmla="*/ 60505 w 401279"/>
                <a:gd name="connsiteY302" fmla="*/ 359982 h 448879"/>
                <a:gd name="connsiteX303" fmla="*/ 59926 w 401279"/>
                <a:gd name="connsiteY303" fmla="*/ 360822 h 448879"/>
                <a:gd name="connsiteX304" fmla="*/ 60338 w 401279"/>
                <a:gd name="connsiteY304" fmla="*/ 361647 h 448879"/>
                <a:gd name="connsiteX305" fmla="*/ 62170 w 401279"/>
                <a:gd name="connsiteY305" fmla="*/ 361647 h 448879"/>
                <a:gd name="connsiteX306" fmla="*/ 61591 w 401279"/>
                <a:gd name="connsiteY306" fmla="*/ 362487 h 448879"/>
                <a:gd name="connsiteX307" fmla="*/ 62003 w 401279"/>
                <a:gd name="connsiteY307" fmla="*/ 363304 h 448879"/>
                <a:gd name="connsiteX308" fmla="*/ 63834 w 401279"/>
                <a:gd name="connsiteY308" fmla="*/ 363304 h 448879"/>
                <a:gd name="connsiteX309" fmla="*/ 63255 w 401279"/>
                <a:gd name="connsiteY309" fmla="*/ 364144 h 448879"/>
                <a:gd name="connsiteX310" fmla="*/ 63668 w 401279"/>
                <a:gd name="connsiteY310" fmla="*/ 364962 h 448879"/>
                <a:gd name="connsiteX311" fmla="*/ 65499 w 401279"/>
                <a:gd name="connsiteY311" fmla="*/ 364962 h 448879"/>
                <a:gd name="connsiteX312" fmla="*/ 64920 w 401279"/>
                <a:gd name="connsiteY312" fmla="*/ 365801 h 448879"/>
                <a:gd name="connsiteX313" fmla="*/ 65332 w 401279"/>
                <a:gd name="connsiteY313" fmla="*/ 366619 h 448879"/>
                <a:gd name="connsiteX314" fmla="*/ 67163 w 401279"/>
                <a:gd name="connsiteY314" fmla="*/ 366619 h 448879"/>
                <a:gd name="connsiteX315" fmla="*/ 66584 w 401279"/>
                <a:gd name="connsiteY315" fmla="*/ 367459 h 448879"/>
                <a:gd name="connsiteX316" fmla="*/ 66997 w 401279"/>
                <a:gd name="connsiteY316" fmla="*/ 368277 h 448879"/>
                <a:gd name="connsiteX317" fmla="*/ 68828 w 401279"/>
                <a:gd name="connsiteY317" fmla="*/ 368277 h 448879"/>
                <a:gd name="connsiteX318" fmla="*/ 68249 w 401279"/>
                <a:gd name="connsiteY318" fmla="*/ 369116 h 448879"/>
                <a:gd name="connsiteX319" fmla="*/ 68662 w 401279"/>
                <a:gd name="connsiteY319" fmla="*/ 369934 h 448879"/>
                <a:gd name="connsiteX320" fmla="*/ 70493 w 401279"/>
                <a:gd name="connsiteY320" fmla="*/ 369934 h 448879"/>
                <a:gd name="connsiteX321" fmla="*/ 69914 w 401279"/>
                <a:gd name="connsiteY321" fmla="*/ 370773 h 448879"/>
                <a:gd name="connsiteX322" fmla="*/ 70326 w 401279"/>
                <a:gd name="connsiteY322" fmla="*/ 371591 h 448879"/>
                <a:gd name="connsiteX323" fmla="*/ 72157 w 401279"/>
                <a:gd name="connsiteY323" fmla="*/ 371591 h 448879"/>
                <a:gd name="connsiteX324" fmla="*/ 71578 w 401279"/>
                <a:gd name="connsiteY324" fmla="*/ 372431 h 448879"/>
                <a:gd name="connsiteX325" fmla="*/ 71991 w 401279"/>
                <a:gd name="connsiteY325" fmla="*/ 373249 h 448879"/>
                <a:gd name="connsiteX326" fmla="*/ 73822 w 401279"/>
                <a:gd name="connsiteY326" fmla="*/ 373249 h 448879"/>
                <a:gd name="connsiteX327" fmla="*/ 73243 w 401279"/>
                <a:gd name="connsiteY327" fmla="*/ 374088 h 448879"/>
                <a:gd name="connsiteX328" fmla="*/ 73655 w 401279"/>
                <a:gd name="connsiteY328" fmla="*/ 374906 h 448879"/>
                <a:gd name="connsiteX329" fmla="*/ 75486 w 401279"/>
                <a:gd name="connsiteY329" fmla="*/ 374906 h 448879"/>
                <a:gd name="connsiteX330" fmla="*/ 74907 w 401279"/>
                <a:gd name="connsiteY330" fmla="*/ 375746 h 448879"/>
                <a:gd name="connsiteX331" fmla="*/ 75320 w 401279"/>
                <a:gd name="connsiteY331" fmla="*/ 376563 h 448879"/>
                <a:gd name="connsiteX332" fmla="*/ 77151 w 401279"/>
                <a:gd name="connsiteY332" fmla="*/ 376563 h 448879"/>
                <a:gd name="connsiteX333" fmla="*/ 76572 w 401279"/>
                <a:gd name="connsiteY333" fmla="*/ 377403 h 448879"/>
                <a:gd name="connsiteX334" fmla="*/ 76985 w 401279"/>
                <a:gd name="connsiteY334" fmla="*/ 378221 h 448879"/>
                <a:gd name="connsiteX335" fmla="*/ 78816 w 401279"/>
                <a:gd name="connsiteY335" fmla="*/ 378221 h 448879"/>
                <a:gd name="connsiteX336" fmla="*/ 78237 w 401279"/>
                <a:gd name="connsiteY336" fmla="*/ 379060 h 448879"/>
                <a:gd name="connsiteX337" fmla="*/ 78649 w 401279"/>
                <a:gd name="connsiteY337" fmla="*/ 379878 h 448879"/>
                <a:gd name="connsiteX338" fmla="*/ 80480 w 401279"/>
                <a:gd name="connsiteY338" fmla="*/ 379878 h 448879"/>
                <a:gd name="connsiteX339" fmla="*/ 79901 w 401279"/>
                <a:gd name="connsiteY339" fmla="*/ 380718 h 448879"/>
                <a:gd name="connsiteX340" fmla="*/ 80314 w 401279"/>
                <a:gd name="connsiteY340" fmla="*/ 381536 h 448879"/>
                <a:gd name="connsiteX341" fmla="*/ 82145 w 401279"/>
                <a:gd name="connsiteY341" fmla="*/ 381536 h 448879"/>
                <a:gd name="connsiteX342" fmla="*/ 81566 w 401279"/>
                <a:gd name="connsiteY342" fmla="*/ 382375 h 448879"/>
                <a:gd name="connsiteX343" fmla="*/ 81978 w 401279"/>
                <a:gd name="connsiteY343" fmla="*/ 383193 h 448879"/>
                <a:gd name="connsiteX344" fmla="*/ 83809 w 401279"/>
                <a:gd name="connsiteY344" fmla="*/ 383193 h 448879"/>
                <a:gd name="connsiteX345" fmla="*/ 83230 w 401279"/>
                <a:gd name="connsiteY345" fmla="*/ 384032 h 448879"/>
                <a:gd name="connsiteX346" fmla="*/ 83643 w 401279"/>
                <a:gd name="connsiteY346" fmla="*/ 384850 h 448879"/>
                <a:gd name="connsiteX347" fmla="*/ 85474 w 401279"/>
                <a:gd name="connsiteY347" fmla="*/ 384850 h 448879"/>
                <a:gd name="connsiteX348" fmla="*/ 84895 w 401279"/>
                <a:gd name="connsiteY348" fmla="*/ 385690 h 448879"/>
                <a:gd name="connsiteX349" fmla="*/ 85308 w 401279"/>
                <a:gd name="connsiteY349" fmla="*/ 386508 h 448879"/>
                <a:gd name="connsiteX350" fmla="*/ 87139 w 401279"/>
                <a:gd name="connsiteY350" fmla="*/ 386508 h 448879"/>
                <a:gd name="connsiteX351" fmla="*/ 86560 w 401279"/>
                <a:gd name="connsiteY351" fmla="*/ 387347 h 448879"/>
                <a:gd name="connsiteX352" fmla="*/ 86972 w 401279"/>
                <a:gd name="connsiteY352" fmla="*/ 388165 h 448879"/>
                <a:gd name="connsiteX353" fmla="*/ 88803 w 401279"/>
                <a:gd name="connsiteY353" fmla="*/ 388165 h 448879"/>
                <a:gd name="connsiteX354" fmla="*/ 88224 w 401279"/>
                <a:gd name="connsiteY354" fmla="*/ 389005 h 448879"/>
                <a:gd name="connsiteX355" fmla="*/ 88637 w 401279"/>
                <a:gd name="connsiteY355" fmla="*/ 389822 h 448879"/>
                <a:gd name="connsiteX356" fmla="*/ 90468 w 401279"/>
                <a:gd name="connsiteY356" fmla="*/ 389822 h 448879"/>
                <a:gd name="connsiteX357" fmla="*/ 89889 w 401279"/>
                <a:gd name="connsiteY357" fmla="*/ 390662 h 448879"/>
                <a:gd name="connsiteX358" fmla="*/ 90301 w 401279"/>
                <a:gd name="connsiteY358" fmla="*/ 391480 h 448879"/>
                <a:gd name="connsiteX359" fmla="*/ 92133 w 401279"/>
                <a:gd name="connsiteY359" fmla="*/ 391480 h 448879"/>
                <a:gd name="connsiteX360" fmla="*/ 91554 w 401279"/>
                <a:gd name="connsiteY360" fmla="*/ 392319 h 448879"/>
                <a:gd name="connsiteX361" fmla="*/ 91966 w 401279"/>
                <a:gd name="connsiteY361" fmla="*/ 393144 h 448879"/>
                <a:gd name="connsiteX362" fmla="*/ 93797 w 401279"/>
                <a:gd name="connsiteY362" fmla="*/ 393144 h 448879"/>
                <a:gd name="connsiteX363" fmla="*/ 93218 w 401279"/>
                <a:gd name="connsiteY363" fmla="*/ 393984 h 448879"/>
                <a:gd name="connsiteX364" fmla="*/ 93631 w 401279"/>
                <a:gd name="connsiteY364" fmla="*/ 394802 h 448879"/>
                <a:gd name="connsiteX365" fmla="*/ 95462 w 401279"/>
                <a:gd name="connsiteY365" fmla="*/ 394802 h 448879"/>
                <a:gd name="connsiteX366" fmla="*/ 94883 w 401279"/>
                <a:gd name="connsiteY366" fmla="*/ 395641 h 448879"/>
                <a:gd name="connsiteX367" fmla="*/ 95295 w 401279"/>
                <a:gd name="connsiteY367" fmla="*/ 396459 h 448879"/>
                <a:gd name="connsiteX368" fmla="*/ 97126 w 401279"/>
                <a:gd name="connsiteY368" fmla="*/ 396459 h 448879"/>
                <a:gd name="connsiteX369" fmla="*/ 96547 w 401279"/>
                <a:gd name="connsiteY369" fmla="*/ 397299 h 448879"/>
                <a:gd name="connsiteX370" fmla="*/ 96960 w 401279"/>
                <a:gd name="connsiteY370" fmla="*/ 398116 h 448879"/>
                <a:gd name="connsiteX371" fmla="*/ 98791 w 401279"/>
                <a:gd name="connsiteY371" fmla="*/ 398116 h 448879"/>
                <a:gd name="connsiteX372" fmla="*/ 98212 w 401279"/>
                <a:gd name="connsiteY372" fmla="*/ 398956 h 448879"/>
                <a:gd name="connsiteX373" fmla="*/ 98624 w 401279"/>
                <a:gd name="connsiteY373" fmla="*/ 399774 h 448879"/>
                <a:gd name="connsiteX374" fmla="*/ 100456 w 401279"/>
                <a:gd name="connsiteY374" fmla="*/ 399774 h 448879"/>
                <a:gd name="connsiteX375" fmla="*/ 99877 w 401279"/>
                <a:gd name="connsiteY375" fmla="*/ 400613 h 448879"/>
                <a:gd name="connsiteX376" fmla="*/ 100289 w 401279"/>
                <a:gd name="connsiteY376" fmla="*/ 401438 h 448879"/>
                <a:gd name="connsiteX377" fmla="*/ 102120 w 401279"/>
                <a:gd name="connsiteY377" fmla="*/ 401438 h 448879"/>
                <a:gd name="connsiteX378" fmla="*/ 101541 w 401279"/>
                <a:gd name="connsiteY378" fmla="*/ 402278 h 448879"/>
                <a:gd name="connsiteX379" fmla="*/ 101954 w 401279"/>
                <a:gd name="connsiteY379" fmla="*/ 403103 h 448879"/>
                <a:gd name="connsiteX380" fmla="*/ 103785 w 401279"/>
                <a:gd name="connsiteY380" fmla="*/ 403103 h 448879"/>
                <a:gd name="connsiteX381" fmla="*/ 103206 w 401279"/>
                <a:gd name="connsiteY381" fmla="*/ 403943 h 448879"/>
                <a:gd name="connsiteX382" fmla="*/ 103618 w 401279"/>
                <a:gd name="connsiteY382" fmla="*/ 404768 h 448879"/>
                <a:gd name="connsiteX383" fmla="*/ 105449 w 401279"/>
                <a:gd name="connsiteY383" fmla="*/ 404768 h 448879"/>
                <a:gd name="connsiteX384" fmla="*/ 104870 w 401279"/>
                <a:gd name="connsiteY384" fmla="*/ 405607 h 448879"/>
                <a:gd name="connsiteX385" fmla="*/ 105283 w 401279"/>
                <a:gd name="connsiteY385" fmla="*/ 406425 h 448879"/>
                <a:gd name="connsiteX386" fmla="*/ 107114 w 401279"/>
                <a:gd name="connsiteY386" fmla="*/ 406425 h 448879"/>
                <a:gd name="connsiteX387" fmla="*/ 106535 w 401279"/>
                <a:gd name="connsiteY387" fmla="*/ 407265 h 448879"/>
                <a:gd name="connsiteX388" fmla="*/ 106948 w 401279"/>
                <a:gd name="connsiteY388" fmla="*/ 408082 h 448879"/>
                <a:gd name="connsiteX389" fmla="*/ 108779 w 401279"/>
                <a:gd name="connsiteY389" fmla="*/ 408082 h 448879"/>
                <a:gd name="connsiteX390" fmla="*/ 108200 w 401279"/>
                <a:gd name="connsiteY390" fmla="*/ 408922 h 448879"/>
                <a:gd name="connsiteX391" fmla="*/ 108612 w 401279"/>
                <a:gd name="connsiteY391" fmla="*/ 409740 h 448879"/>
                <a:gd name="connsiteX392" fmla="*/ 110443 w 401279"/>
                <a:gd name="connsiteY392" fmla="*/ 409740 h 448879"/>
                <a:gd name="connsiteX393" fmla="*/ 109864 w 401279"/>
                <a:gd name="connsiteY393" fmla="*/ 410579 h 448879"/>
                <a:gd name="connsiteX394" fmla="*/ 110277 w 401279"/>
                <a:gd name="connsiteY394" fmla="*/ 411397 h 448879"/>
                <a:gd name="connsiteX395" fmla="*/ 112108 w 401279"/>
                <a:gd name="connsiteY395" fmla="*/ 411397 h 448879"/>
                <a:gd name="connsiteX396" fmla="*/ 111529 w 401279"/>
                <a:gd name="connsiteY396" fmla="*/ 412237 h 448879"/>
                <a:gd name="connsiteX397" fmla="*/ 111941 w 401279"/>
                <a:gd name="connsiteY397" fmla="*/ 413062 h 448879"/>
                <a:gd name="connsiteX398" fmla="*/ 113772 w 401279"/>
                <a:gd name="connsiteY398" fmla="*/ 413062 h 448879"/>
                <a:gd name="connsiteX399" fmla="*/ 113193 w 401279"/>
                <a:gd name="connsiteY399" fmla="*/ 413901 h 448879"/>
                <a:gd name="connsiteX400" fmla="*/ 113606 w 401279"/>
                <a:gd name="connsiteY400" fmla="*/ 414726 h 448879"/>
                <a:gd name="connsiteX401" fmla="*/ 115437 w 401279"/>
                <a:gd name="connsiteY401" fmla="*/ 414726 h 448879"/>
                <a:gd name="connsiteX402" fmla="*/ 114858 w 401279"/>
                <a:gd name="connsiteY402" fmla="*/ 415566 h 448879"/>
                <a:gd name="connsiteX403" fmla="*/ 115271 w 401279"/>
                <a:gd name="connsiteY403" fmla="*/ 416384 h 448879"/>
                <a:gd name="connsiteX404" fmla="*/ 117102 w 401279"/>
                <a:gd name="connsiteY404" fmla="*/ 416384 h 448879"/>
                <a:gd name="connsiteX405" fmla="*/ 116523 w 401279"/>
                <a:gd name="connsiteY405" fmla="*/ 417223 h 448879"/>
                <a:gd name="connsiteX406" fmla="*/ 116935 w 401279"/>
                <a:gd name="connsiteY406" fmla="*/ 418041 h 448879"/>
                <a:gd name="connsiteX407" fmla="*/ 118766 w 401279"/>
                <a:gd name="connsiteY407" fmla="*/ 418041 h 448879"/>
                <a:gd name="connsiteX408" fmla="*/ 118187 w 401279"/>
                <a:gd name="connsiteY408" fmla="*/ 418881 h 448879"/>
                <a:gd name="connsiteX409" fmla="*/ 118600 w 401279"/>
                <a:gd name="connsiteY409" fmla="*/ 419698 h 448879"/>
                <a:gd name="connsiteX410" fmla="*/ 120431 w 401279"/>
                <a:gd name="connsiteY410" fmla="*/ 419698 h 448879"/>
                <a:gd name="connsiteX411" fmla="*/ 119852 w 401279"/>
                <a:gd name="connsiteY411" fmla="*/ 420538 h 448879"/>
                <a:gd name="connsiteX412" fmla="*/ 120264 w 401279"/>
                <a:gd name="connsiteY412" fmla="*/ 421356 h 448879"/>
                <a:gd name="connsiteX413" fmla="*/ 122096 w 401279"/>
                <a:gd name="connsiteY413" fmla="*/ 421356 h 448879"/>
                <a:gd name="connsiteX414" fmla="*/ 121516 w 401279"/>
                <a:gd name="connsiteY414" fmla="*/ 422195 h 448879"/>
                <a:gd name="connsiteX415" fmla="*/ 121929 w 401279"/>
                <a:gd name="connsiteY415" fmla="*/ 423020 h 448879"/>
                <a:gd name="connsiteX416" fmla="*/ 123760 w 401279"/>
                <a:gd name="connsiteY416" fmla="*/ 423020 h 448879"/>
                <a:gd name="connsiteX417" fmla="*/ 123181 w 401279"/>
                <a:gd name="connsiteY417" fmla="*/ 423860 h 448879"/>
                <a:gd name="connsiteX418" fmla="*/ 123594 w 401279"/>
                <a:gd name="connsiteY418" fmla="*/ 424678 h 448879"/>
                <a:gd name="connsiteX419" fmla="*/ 125425 w 401279"/>
                <a:gd name="connsiteY419" fmla="*/ 424678 h 448879"/>
                <a:gd name="connsiteX420" fmla="*/ 124846 w 401279"/>
                <a:gd name="connsiteY420" fmla="*/ 425517 h 448879"/>
                <a:gd name="connsiteX421" fmla="*/ 125258 w 401279"/>
                <a:gd name="connsiteY421" fmla="*/ 426335 h 448879"/>
                <a:gd name="connsiteX422" fmla="*/ 127089 w 401279"/>
                <a:gd name="connsiteY422" fmla="*/ 426335 h 448879"/>
                <a:gd name="connsiteX423" fmla="*/ 126510 w 401279"/>
                <a:gd name="connsiteY423" fmla="*/ 427175 h 448879"/>
                <a:gd name="connsiteX424" fmla="*/ 126923 w 401279"/>
                <a:gd name="connsiteY424" fmla="*/ 427993 h 448879"/>
                <a:gd name="connsiteX425" fmla="*/ 128754 w 401279"/>
                <a:gd name="connsiteY425" fmla="*/ 427993 h 448879"/>
                <a:gd name="connsiteX426" fmla="*/ 128175 w 401279"/>
                <a:gd name="connsiteY426" fmla="*/ 428832 h 448879"/>
                <a:gd name="connsiteX427" fmla="*/ 128587 w 401279"/>
                <a:gd name="connsiteY427" fmla="*/ 429650 h 448879"/>
                <a:gd name="connsiteX428" fmla="*/ 130419 w 401279"/>
                <a:gd name="connsiteY428" fmla="*/ 429650 h 448879"/>
                <a:gd name="connsiteX429" fmla="*/ 129840 w 401279"/>
                <a:gd name="connsiteY429" fmla="*/ 430490 h 448879"/>
                <a:gd name="connsiteX430" fmla="*/ 130252 w 401279"/>
                <a:gd name="connsiteY430" fmla="*/ 431307 h 448879"/>
                <a:gd name="connsiteX431" fmla="*/ 132083 w 401279"/>
                <a:gd name="connsiteY431" fmla="*/ 431307 h 448879"/>
                <a:gd name="connsiteX432" fmla="*/ 131504 w 401279"/>
                <a:gd name="connsiteY432" fmla="*/ 432147 h 448879"/>
                <a:gd name="connsiteX433" fmla="*/ 131917 w 401279"/>
                <a:gd name="connsiteY433" fmla="*/ 432965 h 448879"/>
                <a:gd name="connsiteX434" fmla="*/ 133748 w 401279"/>
                <a:gd name="connsiteY434" fmla="*/ 432965 h 448879"/>
                <a:gd name="connsiteX435" fmla="*/ 133169 w 401279"/>
                <a:gd name="connsiteY435" fmla="*/ 433804 h 448879"/>
                <a:gd name="connsiteX436" fmla="*/ 133581 w 401279"/>
                <a:gd name="connsiteY436" fmla="*/ 434622 h 448879"/>
                <a:gd name="connsiteX437" fmla="*/ 135412 w 401279"/>
                <a:gd name="connsiteY437" fmla="*/ 434622 h 448879"/>
                <a:gd name="connsiteX438" fmla="*/ 134833 w 401279"/>
                <a:gd name="connsiteY438" fmla="*/ 435462 h 448879"/>
                <a:gd name="connsiteX439" fmla="*/ 135246 w 401279"/>
                <a:gd name="connsiteY439" fmla="*/ 436279 h 448879"/>
                <a:gd name="connsiteX440" fmla="*/ 137077 w 401279"/>
                <a:gd name="connsiteY440" fmla="*/ 436279 h 448879"/>
                <a:gd name="connsiteX441" fmla="*/ 136498 w 401279"/>
                <a:gd name="connsiteY441" fmla="*/ 437119 h 448879"/>
                <a:gd name="connsiteX442" fmla="*/ 136911 w 401279"/>
                <a:gd name="connsiteY442" fmla="*/ 437937 h 448879"/>
                <a:gd name="connsiteX443" fmla="*/ 138742 w 401279"/>
                <a:gd name="connsiteY443" fmla="*/ 437937 h 448879"/>
                <a:gd name="connsiteX444" fmla="*/ 138163 w 401279"/>
                <a:gd name="connsiteY444" fmla="*/ 438776 h 448879"/>
                <a:gd name="connsiteX445" fmla="*/ 138575 w 401279"/>
                <a:gd name="connsiteY445" fmla="*/ 439594 h 448879"/>
                <a:gd name="connsiteX446" fmla="*/ 140406 w 401279"/>
                <a:gd name="connsiteY446" fmla="*/ 439594 h 448879"/>
                <a:gd name="connsiteX447" fmla="*/ 139827 w 401279"/>
                <a:gd name="connsiteY447" fmla="*/ 440434 h 448879"/>
                <a:gd name="connsiteX448" fmla="*/ 140240 w 401279"/>
                <a:gd name="connsiteY448" fmla="*/ 441252 h 448879"/>
                <a:gd name="connsiteX449" fmla="*/ 142071 w 401279"/>
                <a:gd name="connsiteY449" fmla="*/ 441252 h 448879"/>
                <a:gd name="connsiteX450" fmla="*/ 141492 w 401279"/>
                <a:gd name="connsiteY450" fmla="*/ 442091 h 448879"/>
                <a:gd name="connsiteX451" fmla="*/ 141904 w 401279"/>
                <a:gd name="connsiteY451" fmla="*/ 442909 h 448879"/>
                <a:gd name="connsiteX452" fmla="*/ 143735 w 401279"/>
                <a:gd name="connsiteY452" fmla="*/ 442909 h 448879"/>
                <a:gd name="connsiteX453" fmla="*/ 143156 w 401279"/>
                <a:gd name="connsiteY453" fmla="*/ 443748 h 448879"/>
                <a:gd name="connsiteX454" fmla="*/ 143569 w 401279"/>
                <a:gd name="connsiteY454" fmla="*/ 444566 h 448879"/>
                <a:gd name="connsiteX455" fmla="*/ 145400 w 401279"/>
                <a:gd name="connsiteY455" fmla="*/ 444566 h 448879"/>
                <a:gd name="connsiteX456" fmla="*/ 144821 w 401279"/>
                <a:gd name="connsiteY456" fmla="*/ 445406 h 448879"/>
                <a:gd name="connsiteX457" fmla="*/ 145234 w 401279"/>
                <a:gd name="connsiteY457" fmla="*/ 446231 h 448879"/>
                <a:gd name="connsiteX458" fmla="*/ 147065 w 401279"/>
                <a:gd name="connsiteY458" fmla="*/ 446231 h 448879"/>
                <a:gd name="connsiteX459" fmla="*/ 146486 w 401279"/>
                <a:gd name="connsiteY459" fmla="*/ 447070 h 448879"/>
                <a:gd name="connsiteX460" fmla="*/ 146898 w 401279"/>
                <a:gd name="connsiteY460" fmla="*/ 447896 h 448879"/>
                <a:gd name="connsiteX461" fmla="*/ 148729 w 401279"/>
                <a:gd name="connsiteY461" fmla="*/ 447896 h 448879"/>
                <a:gd name="connsiteX462" fmla="*/ 148150 w 401279"/>
                <a:gd name="connsiteY462" fmla="*/ 448735 h 448879"/>
                <a:gd name="connsiteX463" fmla="*/ 148223 w 401279"/>
                <a:gd name="connsiteY463" fmla="*/ 448880 h 448879"/>
                <a:gd name="connsiteX464" fmla="*/ 401279 w 401279"/>
                <a:gd name="connsiteY464" fmla="*/ 219265 h 448879"/>
                <a:gd name="connsiteX465" fmla="*/ 400599 w 401279"/>
                <a:gd name="connsiteY465" fmla="*/ 218585 h 448879"/>
                <a:gd name="connsiteX466" fmla="*/ 398934 w 401279"/>
                <a:gd name="connsiteY466" fmla="*/ 216920 h 4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</a:cxnLst>
              <a:rect l="l" t="t" r="r" b="b"/>
              <a:pathLst>
                <a:path w="401279" h="448879">
                  <a:moveTo>
                    <a:pt x="398913" y="217405"/>
                  </a:moveTo>
                  <a:cubicBezTo>
                    <a:pt x="398370" y="216848"/>
                    <a:pt x="397813" y="216291"/>
                    <a:pt x="397248" y="215741"/>
                  </a:cubicBezTo>
                  <a:cubicBezTo>
                    <a:pt x="396705" y="215183"/>
                    <a:pt x="396148" y="214626"/>
                    <a:pt x="395584" y="214076"/>
                  </a:cubicBezTo>
                  <a:cubicBezTo>
                    <a:pt x="395041" y="213519"/>
                    <a:pt x="394483" y="212961"/>
                    <a:pt x="393919" y="212411"/>
                  </a:cubicBezTo>
                  <a:cubicBezTo>
                    <a:pt x="393376" y="211854"/>
                    <a:pt x="392819" y="211297"/>
                    <a:pt x="392254" y="210747"/>
                  </a:cubicBezTo>
                  <a:cubicBezTo>
                    <a:pt x="391711" y="210189"/>
                    <a:pt x="391154" y="209632"/>
                    <a:pt x="390590" y="209082"/>
                  </a:cubicBezTo>
                  <a:cubicBezTo>
                    <a:pt x="390047" y="208525"/>
                    <a:pt x="389490" y="207968"/>
                    <a:pt x="388925" y="207417"/>
                  </a:cubicBezTo>
                  <a:cubicBezTo>
                    <a:pt x="388382" y="206860"/>
                    <a:pt x="387825" y="206303"/>
                    <a:pt x="387261" y="205753"/>
                  </a:cubicBezTo>
                  <a:cubicBezTo>
                    <a:pt x="386718" y="205196"/>
                    <a:pt x="386160" y="204638"/>
                    <a:pt x="385596" y="204088"/>
                  </a:cubicBezTo>
                  <a:cubicBezTo>
                    <a:pt x="385053" y="203531"/>
                    <a:pt x="384496" y="202974"/>
                    <a:pt x="383931" y="202424"/>
                  </a:cubicBezTo>
                  <a:cubicBezTo>
                    <a:pt x="383388" y="201866"/>
                    <a:pt x="382831" y="201309"/>
                    <a:pt x="382267" y="200759"/>
                  </a:cubicBezTo>
                  <a:cubicBezTo>
                    <a:pt x="381724" y="200202"/>
                    <a:pt x="381167" y="199644"/>
                    <a:pt x="380602" y="199094"/>
                  </a:cubicBezTo>
                  <a:cubicBezTo>
                    <a:pt x="380059" y="198537"/>
                    <a:pt x="379502" y="197980"/>
                    <a:pt x="378937" y="197430"/>
                  </a:cubicBezTo>
                  <a:cubicBezTo>
                    <a:pt x="378395" y="196873"/>
                    <a:pt x="377837" y="196315"/>
                    <a:pt x="377273" y="195765"/>
                  </a:cubicBezTo>
                  <a:cubicBezTo>
                    <a:pt x="376730" y="195208"/>
                    <a:pt x="376173" y="194651"/>
                    <a:pt x="375608" y="194101"/>
                  </a:cubicBezTo>
                  <a:cubicBezTo>
                    <a:pt x="375065" y="193543"/>
                    <a:pt x="374508" y="192986"/>
                    <a:pt x="373944" y="192436"/>
                  </a:cubicBezTo>
                  <a:cubicBezTo>
                    <a:pt x="373401" y="191879"/>
                    <a:pt x="372844" y="191321"/>
                    <a:pt x="372279" y="190771"/>
                  </a:cubicBezTo>
                  <a:cubicBezTo>
                    <a:pt x="371736" y="190214"/>
                    <a:pt x="371179" y="189657"/>
                    <a:pt x="370614" y="189107"/>
                  </a:cubicBezTo>
                  <a:cubicBezTo>
                    <a:pt x="370072" y="188549"/>
                    <a:pt x="369514" y="187992"/>
                    <a:pt x="368950" y="187442"/>
                  </a:cubicBezTo>
                  <a:cubicBezTo>
                    <a:pt x="368407" y="186885"/>
                    <a:pt x="367850" y="186328"/>
                    <a:pt x="367285" y="185778"/>
                  </a:cubicBezTo>
                  <a:cubicBezTo>
                    <a:pt x="366742" y="185220"/>
                    <a:pt x="366185" y="184663"/>
                    <a:pt x="365621" y="184113"/>
                  </a:cubicBezTo>
                  <a:cubicBezTo>
                    <a:pt x="365078" y="183556"/>
                    <a:pt x="364520" y="182998"/>
                    <a:pt x="363956" y="182448"/>
                  </a:cubicBezTo>
                  <a:cubicBezTo>
                    <a:pt x="363413" y="181891"/>
                    <a:pt x="362856" y="181334"/>
                    <a:pt x="362291" y="180784"/>
                  </a:cubicBezTo>
                  <a:cubicBezTo>
                    <a:pt x="361749" y="180226"/>
                    <a:pt x="361191" y="179669"/>
                    <a:pt x="360627" y="179119"/>
                  </a:cubicBezTo>
                  <a:cubicBezTo>
                    <a:pt x="360084" y="178562"/>
                    <a:pt x="359527" y="178005"/>
                    <a:pt x="358962" y="177455"/>
                  </a:cubicBezTo>
                  <a:cubicBezTo>
                    <a:pt x="358419" y="176897"/>
                    <a:pt x="357862" y="176340"/>
                    <a:pt x="357298" y="175790"/>
                  </a:cubicBezTo>
                  <a:cubicBezTo>
                    <a:pt x="356755" y="175233"/>
                    <a:pt x="356197" y="174675"/>
                    <a:pt x="355633" y="174125"/>
                  </a:cubicBezTo>
                  <a:cubicBezTo>
                    <a:pt x="355090" y="173568"/>
                    <a:pt x="354533" y="173011"/>
                    <a:pt x="353968" y="172461"/>
                  </a:cubicBezTo>
                  <a:cubicBezTo>
                    <a:pt x="353426" y="171903"/>
                    <a:pt x="352868" y="171346"/>
                    <a:pt x="352304" y="170796"/>
                  </a:cubicBezTo>
                  <a:cubicBezTo>
                    <a:pt x="351761" y="170239"/>
                    <a:pt x="351204" y="169682"/>
                    <a:pt x="350639" y="169131"/>
                  </a:cubicBezTo>
                  <a:cubicBezTo>
                    <a:pt x="350096" y="168574"/>
                    <a:pt x="349539" y="168017"/>
                    <a:pt x="348974" y="167467"/>
                  </a:cubicBezTo>
                  <a:cubicBezTo>
                    <a:pt x="348432" y="166910"/>
                    <a:pt x="347874" y="166352"/>
                    <a:pt x="347310" y="165802"/>
                  </a:cubicBezTo>
                  <a:cubicBezTo>
                    <a:pt x="346767" y="165245"/>
                    <a:pt x="346210" y="164688"/>
                    <a:pt x="345645" y="164138"/>
                  </a:cubicBezTo>
                  <a:cubicBezTo>
                    <a:pt x="345102" y="163580"/>
                    <a:pt x="344545" y="163023"/>
                    <a:pt x="343981" y="162473"/>
                  </a:cubicBezTo>
                  <a:cubicBezTo>
                    <a:pt x="343438" y="161916"/>
                    <a:pt x="342881" y="161358"/>
                    <a:pt x="342316" y="160808"/>
                  </a:cubicBezTo>
                  <a:cubicBezTo>
                    <a:pt x="341773" y="160251"/>
                    <a:pt x="341216" y="159694"/>
                    <a:pt x="340651" y="159144"/>
                  </a:cubicBezTo>
                  <a:cubicBezTo>
                    <a:pt x="340109" y="158587"/>
                    <a:pt x="339551" y="158029"/>
                    <a:pt x="338987" y="157479"/>
                  </a:cubicBezTo>
                  <a:cubicBezTo>
                    <a:pt x="338444" y="156922"/>
                    <a:pt x="337887" y="156365"/>
                    <a:pt x="337322" y="155815"/>
                  </a:cubicBezTo>
                  <a:cubicBezTo>
                    <a:pt x="336779" y="155257"/>
                    <a:pt x="336222" y="154700"/>
                    <a:pt x="335658" y="154150"/>
                  </a:cubicBezTo>
                  <a:cubicBezTo>
                    <a:pt x="335115" y="153593"/>
                    <a:pt x="334557" y="153035"/>
                    <a:pt x="333993" y="152485"/>
                  </a:cubicBezTo>
                  <a:cubicBezTo>
                    <a:pt x="333450" y="151928"/>
                    <a:pt x="332893" y="151371"/>
                    <a:pt x="332328" y="150821"/>
                  </a:cubicBezTo>
                  <a:cubicBezTo>
                    <a:pt x="331786" y="150263"/>
                    <a:pt x="331228" y="149706"/>
                    <a:pt x="330664" y="149156"/>
                  </a:cubicBezTo>
                  <a:cubicBezTo>
                    <a:pt x="330121" y="148599"/>
                    <a:pt x="329564" y="148042"/>
                    <a:pt x="328999" y="147492"/>
                  </a:cubicBezTo>
                  <a:cubicBezTo>
                    <a:pt x="328456" y="146934"/>
                    <a:pt x="327899" y="146377"/>
                    <a:pt x="327335" y="145827"/>
                  </a:cubicBezTo>
                  <a:cubicBezTo>
                    <a:pt x="326792" y="145270"/>
                    <a:pt x="326234" y="144712"/>
                    <a:pt x="325670" y="144162"/>
                  </a:cubicBezTo>
                  <a:cubicBezTo>
                    <a:pt x="325127" y="143605"/>
                    <a:pt x="324570" y="143048"/>
                    <a:pt x="324005" y="142498"/>
                  </a:cubicBezTo>
                  <a:cubicBezTo>
                    <a:pt x="323463" y="141940"/>
                    <a:pt x="322905" y="141383"/>
                    <a:pt x="322341" y="140833"/>
                  </a:cubicBezTo>
                  <a:cubicBezTo>
                    <a:pt x="321798" y="140276"/>
                    <a:pt x="321241" y="139719"/>
                    <a:pt x="320676" y="139169"/>
                  </a:cubicBezTo>
                  <a:cubicBezTo>
                    <a:pt x="320133" y="138611"/>
                    <a:pt x="319576" y="138054"/>
                    <a:pt x="319012" y="137504"/>
                  </a:cubicBezTo>
                  <a:cubicBezTo>
                    <a:pt x="318469" y="136947"/>
                    <a:pt x="317911" y="136389"/>
                    <a:pt x="317347" y="135839"/>
                  </a:cubicBezTo>
                  <a:cubicBezTo>
                    <a:pt x="316804" y="135282"/>
                    <a:pt x="316247" y="134725"/>
                    <a:pt x="315682" y="134175"/>
                  </a:cubicBezTo>
                  <a:cubicBezTo>
                    <a:pt x="315139" y="133617"/>
                    <a:pt x="314582" y="133060"/>
                    <a:pt x="314018" y="132510"/>
                  </a:cubicBezTo>
                  <a:cubicBezTo>
                    <a:pt x="313475" y="131953"/>
                    <a:pt x="312918" y="131396"/>
                    <a:pt x="312353" y="130845"/>
                  </a:cubicBezTo>
                  <a:cubicBezTo>
                    <a:pt x="311810" y="130288"/>
                    <a:pt x="311253" y="129731"/>
                    <a:pt x="310688" y="129181"/>
                  </a:cubicBezTo>
                  <a:cubicBezTo>
                    <a:pt x="310146" y="128624"/>
                    <a:pt x="309588" y="128066"/>
                    <a:pt x="309024" y="127516"/>
                  </a:cubicBezTo>
                  <a:cubicBezTo>
                    <a:pt x="308481" y="126959"/>
                    <a:pt x="307924" y="126402"/>
                    <a:pt x="307359" y="125852"/>
                  </a:cubicBezTo>
                  <a:cubicBezTo>
                    <a:pt x="306816" y="125294"/>
                    <a:pt x="306259" y="124737"/>
                    <a:pt x="305695" y="124187"/>
                  </a:cubicBezTo>
                  <a:cubicBezTo>
                    <a:pt x="305152" y="123630"/>
                    <a:pt x="304595" y="123072"/>
                    <a:pt x="304030" y="122522"/>
                  </a:cubicBezTo>
                  <a:cubicBezTo>
                    <a:pt x="303487" y="121965"/>
                    <a:pt x="302930" y="121408"/>
                    <a:pt x="302365" y="120858"/>
                  </a:cubicBezTo>
                  <a:cubicBezTo>
                    <a:pt x="301823" y="120301"/>
                    <a:pt x="301265" y="119743"/>
                    <a:pt x="300701" y="119193"/>
                  </a:cubicBezTo>
                  <a:cubicBezTo>
                    <a:pt x="300158" y="118636"/>
                    <a:pt x="299601" y="118079"/>
                    <a:pt x="299036" y="117529"/>
                  </a:cubicBezTo>
                  <a:cubicBezTo>
                    <a:pt x="298493" y="116971"/>
                    <a:pt x="297936" y="116414"/>
                    <a:pt x="297372" y="115864"/>
                  </a:cubicBezTo>
                  <a:cubicBezTo>
                    <a:pt x="296829" y="115307"/>
                    <a:pt x="296271" y="114749"/>
                    <a:pt x="295707" y="114199"/>
                  </a:cubicBezTo>
                  <a:cubicBezTo>
                    <a:pt x="295164" y="113642"/>
                    <a:pt x="294607" y="113085"/>
                    <a:pt x="294042" y="112535"/>
                  </a:cubicBezTo>
                  <a:cubicBezTo>
                    <a:pt x="293500" y="111977"/>
                    <a:pt x="292942" y="111420"/>
                    <a:pt x="292378" y="110870"/>
                  </a:cubicBezTo>
                  <a:cubicBezTo>
                    <a:pt x="291835" y="110313"/>
                    <a:pt x="291278" y="109756"/>
                    <a:pt x="290713" y="109206"/>
                  </a:cubicBezTo>
                  <a:cubicBezTo>
                    <a:pt x="290170" y="108648"/>
                    <a:pt x="289613" y="108091"/>
                    <a:pt x="289049" y="107541"/>
                  </a:cubicBezTo>
                  <a:cubicBezTo>
                    <a:pt x="288506" y="106984"/>
                    <a:pt x="287948" y="106426"/>
                    <a:pt x="287384" y="105876"/>
                  </a:cubicBezTo>
                  <a:cubicBezTo>
                    <a:pt x="286841" y="105319"/>
                    <a:pt x="286284" y="104762"/>
                    <a:pt x="285719" y="104212"/>
                  </a:cubicBezTo>
                  <a:cubicBezTo>
                    <a:pt x="285177" y="103654"/>
                    <a:pt x="284619" y="103097"/>
                    <a:pt x="284055" y="102547"/>
                  </a:cubicBezTo>
                  <a:cubicBezTo>
                    <a:pt x="283512" y="101990"/>
                    <a:pt x="282955" y="101433"/>
                    <a:pt x="282390" y="100883"/>
                  </a:cubicBezTo>
                  <a:cubicBezTo>
                    <a:pt x="281847" y="100325"/>
                    <a:pt x="281290" y="99768"/>
                    <a:pt x="280725" y="99218"/>
                  </a:cubicBezTo>
                  <a:cubicBezTo>
                    <a:pt x="280183" y="98661"/>
                    <a:pt x="279625" y="98103"/>
                    <a:pt x="279061" y="97553"/>
                  </a:cubicBezTo>
                  <a:cubicBezTo>
                    <a:pt x="278518" y="96996"/>
                    <a:pt x="277961" y="96439"/>
                    <a:pt x="277396" y="95889"/>
                  </a:cubicBezTo>
                  <a:cubicBezTo>
                    <a:pt x="276853" y="95331"/>
                    <a:pt x="276296" y="94774"/>
                    <a:pt x="275732" y="94224"/>
                  </a:cubicBezTo>
                  <a:cubicBezTo>
                    <a:pt x="275189" y="93667"/>
                    <a:pt x="274632" y="93110"/>
                    <a:pt x="274067" y="92559"/>
                  </a:cubicBezTo>
                  <a:cubicBezTo>
                    <a:pt x="273524" y="92002"/>
                    <a:pt x="272967" y="91445"/>
                    <a:pt x="272402" y="90895"/>
                  </a:cubicBezTo>
                  <a:cubicBezTo>
                    <a:pt x="271860" y="90338"/>
                    <a:pt x="271302" y="89780"/>
                    <a:pt x="270738" y="89230"/>
                  </a:cubicBezTo>
                  <a:cubicBezTo>
                    <a:pt x="270195" y="88673"/>
                    <a:pt x="269638" y="88116"/>
                    <a:pt x="269073" y="87566"/>
                  </a:cubicBezTo>
                  <a:cubicBezTo>
                    <a:pt x="268530" y="87008"/>
                    <a:pt x="267973" y="86451"/>
                    <a:pt x="267409" y="85901"/>
                  </a:cubicBezTo>
                  <a:cubicBezTo>
                    <a:pt x="266866" y="85344"/>
                    <a:pt x="266309" y="84786"/>
                    <a:pt x="265744" y="84236"/>
                  </a:cubicBezTo>
                  <a:cubicBezTo>
                    <a:pt x="265201" y="83679"/>
                    <a:pt x="264644" y="83122"/>
                    <a:pt x="264079" y="82572"/>
                  </a:cubicBezTo>
                  <a:cubicBezTo>
                    <a:pt x="263537" y="82015"/>
                    <a:pt x="262979" y="81457"/>
                    <a:pt x="262415" y="80907"/>
                  </a:cubicBezTo>
                  <a:cubicBezTo>
                    <a:pt x="261872" y="80350"/>
                    <a:pt x="261315" y="79793"/>
                    <a:pt x="260750" y="79243"/>
                  </a:cubicBezTo>
                  <a:cubicBezTo>
                    <a:pt x="260207" y="78685"/>
                    <a:pt x="259650" y="78128"/>
                    <a:pt x="259086" y="77578"/>
                  </a:cubicBezTo>
                  <a:cubicBezTo>
                    <a:pt x="258543" y="77021"/>
                    <a:pt x="257986" y="76463"/>
                    <a:pt x="257421" y="75913"/>
                  </a:cubicBezTo>
                  <a:cubicBezTo>
                    <a:pt x="256878" y="75356"/>
                    <a:pt x="256321" y="74799"/>
                    <a:pt x="255756" y="74249"/>
                  </a:cubicBezTo>
                  <a:cubicBezTo>
                    <a:pt x="255214" y="73692"/>
                    <a:pt x="254656" y="73134"/>
                    <a:pt x="254092" y="72584"/>
                  </a:cubicBezTo>
                  <a:cubicBezTo>
                    <a:pt x="253549" y="72027"/>
                    <a:pt x="252992" y="71470"/>
                    <a:pt x="252427" y="70920"/>
                  </a:cubicBezTo>
                  <a:cubicBezTo>
                    <a:pt x="251884" y="70362"/>
                    <a:pt x="251327" y="69805"/>
                    <a:pt x="250762" y="69255"/>
                  </a:cubicBezTo>
                  <a:cubicBezTo>
                    <a:pt x="250220" y="68698"/>
                    <a:pt x="249662" y="68140"/>
                    <a:pt x="249098" y="67590"/>
                  </a:cubicBezTo>
                  <a:cubicBezTo>
                    <a:pt x="248555" y="67033"/>
                    <a:pt x="247998" y="66476"/>
                    <a:pt x="247433" y="65926"/>
                  </a:cubicBezTo>
                  <a:cubicBezTo>
                    <a:pt x="246890" y="65368"/>
                    <a:pt x="246333" y="64811"/>
                    <a:pt x="245769" y="64261"/>
                  </a:cubicBezTo>
                  <a:cubicBezTo>
                    <a:pt x="245226" y="63704"/>
                    <a:pt x="244669" y="63147"/>
                    <a:pt x="244104" y="62597"/>
                  </a:cubicBezTo>
                  <a:cubicBezTo>
                    <a:pt x="243561" y="62039"/>
                    <a:pt x="243004" y="61482"/>
                    <a:pt x="242439" y="60932"/>
                  </a:cubicBezTo>
                  <a:cubicBezTo>
                    <a:pt x="241897" y="60375"/>
                    <a:pt x="241339" y="59817"/>
                    <a:pt x="240775" y="59267"/>
                  </a:cubicBezTo>
                  <a:cubicBezTo>
                    <a:pt x="240232" y="58710"/>
                    <a:pt x="239675" y="58153"/>
                    <a:pt x="239110" y="57603"/>
                  </a:cubicBezTo>
                  <a:cubicBezTo>
                    <a:pt x="238567" y="57045"/>
                    <a:pt x="238010" y="56488"/>
                    <a:pt x="237446" y="55938"/>
                  </a:cubicBezTo>
                  <a:cubicBezTo>
                    <a:pt x="236903" y="55381"/>
                    <a:pt x="236346" y="54824"/>
                    <a:pt x="235781" y="54273"/>
                  </a:cubicBezTo>
                  <a:cubicBezTo>
                    <a:pt x="235238" y="53716"/>
                    <a:pt x="234681" y="53159"/>
                    <a:pt x="234116" y="52609"/>
                  </a:cubicBezTo>
                  <a:cubicBezTo>
                    <a:pt x="233574" y="52052"/>
                    <a:pt x="233016" y="51494"/>
                    <a:pt x="232452" y="50944"/>
                  </a:cubicBezTo>
                  <a:cubicBezTo>
                    <a:pt x="231909" y="50387"/>
                    <a:pt x="231352" y="49830"/>
                    <a:pt x="230787" y="49280"/>
                  </a:cubicBezTo>
                  <a:cubicBezTo>
                    <a:pt x="230244" y="48722"/>
                    <a:pt x="229687" y="48165"/>
                    <a:pt x="229123" y="47615"/>
                  </a:cubicBezTo>
                  <a:cubicBezTo>
                    <a:pt x="228580" y="47058"/>
                    <a:pt x="228023" y="46500"/>
                    <a:pt x="227458" y="45950"/>
                  </a:cubicBezTo>
                  <a:cubicBezTo>
                    <a:pt x="226915" y="45393"/>
                    <a:pt x="226358" y="44836"/>
                    <a:pt x="225793" y="44286"/>
                  </a:cubicBezTo>
                  <a:cubicBezTo>
                    <a:pt x="225251" y="43729"/>
                    <a:pt x="224693" y="43171"/>
                    <a:pt x="224129" y="42621"/>
                  </a:cubicBezTo>
                  <a:cubicBezTo>
                    <a:pt x="223586" y="42064"/>
                    <a:pt x="223029" y="41507"/>
                    <a:pt x="222464" y="40957"/>
                  </a:cubicBezTo>
                  <a:cubicBezTo>
                    <a:pt x="221921" y="40399"/>
                    <a:pt x="221364" y="39842"/>
                    <a:pt x="220800" y="39292"/>
                  </a:cubicBezTo>
                  <a:cubicBezTo>
                    <a:pt x="220257" y="38735"/>
                    <a:pt x="219699" y="38177"/>
                    <a:pt x="219135" y="37627"/>
                  </a:cubicBezTo>
                  <a:cubicBezTo>
                    <a:pt x="218592" y="37070"/>
                    <a:pt x="218035" y="36513"/>
                    <a:pt x="217470" y="35963"/>
                  </a:cubicBezTo>
                  <a:cubicBezTo>
                    <a:pt x="216928" y="35406"/>
                    <a:pt x="216370" y="34848"/>
                    <a:pt x="215806" y="34298"/>
                  </a:cubicBezTo>
                  <a:cubicBezTo>
                    <a:pt x="215263" y="33741"/>
                    <a:pt x="214706" y="33184"/>
                    <a:pt x="214141" y="32634"/>
                  </a:cubicBezTo>
                  <a:cubicBezTo>
                    <a:pt x="195418" y="13396"/>
                    <a:pt x="165021" y="0"/>
                    <a:pt x="119881" y="0"/>
                  </a:cubicBezTo>
                  <a:cubicBezTo>
                    <a:pt x="79221" y="0"/>
                    <a:pt x="44720" y="10675"/>
                    <a:pt x="18028" y="23001"/>
                  </a:cubicBezTo>
                  <a:lnTo>
                    <a:pt x="18028" y="114996"/>
                  </a:lnTo>
                  <a:cubicBezTo>
                    <a:pt x="18571" y="114757"/>
                    <a:pt x="19136" y="114518"/>
                    <a:pt x="19693" y="114279"/>
                  </a:cubicBezTo>
                  <a:lnTo>
                    <a:pt x="19693" y="116660"/>
                  </a:lnTo>
                  <a:cubicBezTo>
                    <a:pt x="20236" y="116421"/>
                    <a:pt x="20800" y="116182"/>
                    <a:pt x="21358" y="115944"/>
                  </a:cubicBezTo>
                  <a:lnTo>
                    <a:pt x="21358" y="118325"/>
                  </a:lnTo>
                  <a:cubicBezTo>
                    <a:pt x="21900" y="118086"/>
                    <a:pt x="22465" y="117847"/>
                    <a:pt x="23022" y="117608"/>
                  </a:cubicBezTo>
                  <a:lnTo>
                    <a:pt x="23022" y="119989"/>
                  </a:lnTo>
                  <a:cubicBezTo>
                    <a:pt x="23558" y="119750"/>
                    <a:pt x="24130" y="119512"/>
                    <a:pt x="24687" y="119273"/>
                  </a:cubicBezTo>
                  <a:lnTo>
                    <a:pt x="24687" y="121654"/>
                  </a:lnTo>
                  <a:cubicBezTo>
                    <a:pt x="25230" y="121415"/>
                    <a:pt x="25794" y="121176"/>
                    <a:pt x="26352" y="120937"/>
                  </a:cubicBezTo>
                  <a:lnTo>
                    <a:pt x="26352" y="123319"/>
                  </a:lnTo>
                  <a:cubicBezTo>
                    <a:pt x="26894" y="123080"/>
                    <a:pt x="27459" y="122841"/>
                    <a:pt x="28016" y="122602"/>
                  </a:cubicBezTo>
                  <a:lnTo>
                    <a:pt x="28016" y="124983"/>
                  </a:lnTo>
                  <a:cubicBezTo>
                    <a:pt x="28559" y="124744"/>
                    <a:pt x="29123" y="124505"/>
                    <a:pt x="29681" y="124267"/>
                  </a:cubicBezTo>
                  <a:lnTo>
                    <a:pt x="29681" y="126648"/>
                  </a:lnTo>
                  <a:cubicBezTo>
                    <a:pt x="30224" y="126409"/>
                    <a:pt x="30788" y="126170"/>
                    <a:pt x="31345" y="125931"/>
                  </a:cubicBezTo>
                  <a:lnTo>
                    <a:pt x="31345" y="128312"/>
                  </a:lnTo>
                  <a:cubicBezTo>
                    <a:pt x="31888" y="128074"/>
                    <a:pt x="32453" y="127835"/>
                    <a:pt x="33010" y="127596"/>
                  </a:cubicBezTo>
                  <a:lnTo>
                    <a:pt x="33010" y="129977"/>
                  </a:lnTo>
                  <a:cubicBezTo>
                    <a:pt x="33553" y="129738"/>
                    <a:pt x="34117" y="129499"/>
                    <a:pt x="34675" y="129260"/>
                  </a:cubicBezTo>
                  <a:lnTo>
                    <a:pt x="34675" y="131642"/>
                  </a:lnTo>
                  <a:cubicBezTo>
                    <a:pt x="35217" y="131403"/>
                    <a:pt x="35782" y="131164"/>
                    <a:pt x="36339" y="130925"/>
                  </a:cubicBezTo>
                  <a:lnTo>
                    <a:pt x="36339" y="133306"/>
                  </a:lnTo>
                  <a:cubicBezTo>
                    <a:pt x="36875" y="133067"/>
                    <a:pt x="37446" y="132829"/>
                    <a:pt x="38004" y="132590"/>
                  </a:cubicBezTo>
                  <a:lnTo>
                    <a:pt x="38004" y="134971"/>
                  </a:lnTo>
                  <a:cubicBezTo>
                    <a:pt x="38547" y="134732"/>
                    <a:pt x="39111" y="134493"/>
                    <a:pt x="39668" y="134254"/>
                  </a:cubicBezTo>
                  <a:lnTo>
                    <a:pt x="39668" y="136635"/>
                  </a:lnTo>
                  <a:cubicBezTo>
                    <a:pt x="40211" y="136397"/>
                    <a:pt x="40776" y="136158"/>
                    <a:pt x="41333" y="135919"/>
                  </a:cubicBezTo>
                  <a:lnTo>
                    <a:pt x="41333" y="138300"/>
                  </a:lnTo>
                  <a:cubicBezTo>
                    <a:pt x="41876" y="138061"/>
                    <a:pt x="42440" y="137822"/>
                    <a:pt x="42998" y="137584"/>
                  </a:cubicBezTo>
                  <a:lnTo>
                    <a:pt x="42998" y="139965"/>
                  </a:lnTo>
                  <a:cubicBezTo>
                    <a:pt x="43540" y="139726"/>
                    <a:pt x="44105" y="139487"/>
                    <a:pt x="44662" y="139248"/>
                  </a:cubicBezTo>
                  <a:lnTo>
                    <a:pt x="44662" y="141629"/>
                  </a:lnTo>
                  <a:cubicBezTo>
                    <a:pt x="45198" y="141390"/>
                    <a:pt x="45770" y="141152"/>
                    <a:pt x="46327" y="140913"/>
                  </a:cubicBezTo>
                  <a:lnTo>
                    <a:pt x="46327" y="143294"/>
                  </a:lnTo>
                  <a:cubicBezTo>
                    <a:pt x="46870" y="143055"/>
                    <a:pt x="47434" y="142816"/>
                    <a:pt x="47991" y="142577"/>
                  </a:cubicBezTo>
                  <a:lnTo>
                    <a:pt x="47991" y="144958"/>
                  </a:lnTo>
                  <a:cubicBezTo>
                    <a:pt x="48534" y="144720"/>
                    <a:pt x="49099" y="144481"/>
                    <a:pt x="49656" y="144242"/>
                  </a:cubicBezTo>
                  <a:lnTo>
                    <a:pt x="49656" y="146623"/>
                  </a:lnTo>
                  <a:cubicBezTo>
                    <a:pt x="50192" y="146384"/>
                    <a:pt x="50763" y="146145"/>
                    <a:pt x="51321" y="145907"/>
                  </a:cubicBezTo>
                  <a:lnTo>
                    <a:pt x="51321" y="148288"/>
                  </a:lnTo>
                  <a:cubicBezTo>
                    <a:pt x="51863" y="148049"/>
                    <a:pt x="52428" y="147810"/>
                    <a:pt x="52985" y="147571"/>
                  </a:cubicBezTo>
                  <a:lnTo>
                    <a:pt x="52985" y="149952"/>
                  </a:lnTo>
                  <a:cubicBezTo>
                    <a:pt x="53521" y="149713"/>
                    <a:pt x="54093" y="149475"/>
                    <a:pt x="54650" y="149236"/>
                  </a:cubicBezTo>
                  <a:lnTo>
                    <a:pt x="54650" y="151617"/>
                  </a:lnTo>
                  <a:cubicBezTo>
                    <a:pt x="55193" y="151378"/>
                    <a:pt x="55757" y="151139"/>
                    <a:pt x="56314" y="150900"/>
                  </a:cubicBezTo>
                  <a:lnTo>
                    <a:pt x="56314" y="153282"/>
                  </a:lnTo>
                  <a:cubicBezTo>
                    <a:pt x="56850" y="153043"/>
                    <a:pt x="57422" y="152804"/>
                    <a:pt x="57979" y="152565"/>
                  </a:cubicBezTo>
                  <a:lnTo>
                    <a:pt x="57979" y="154946"/>
                  </a:lnTo>
                  <a:cubicBezTo>
                    <a:pt x="58522" y="154707"/>
                    <a:pt x="59086" y="154468"/>
                    <a:pt x="59644" y="154230"/>
                  </a:cubicBezTo>
                  <a:lnTo>
                    <a:pt x="59644" y="156611"/>
                  </a:lnTo>
                  <a:cubicBezTo>
                    <a:pt x="60186" y="156372"/>
                    <a:pt x="60751" y="156133"/>
                    <a:pt x="61308" y="155894"/>
                  </a:cubicBezTo>
                  <a:lnTo>
                    <a:pt x="61308" y="158275"/>
                  </a:lnTo>
                  <a:cubicBezTo>
                    <a:pt x="61851" y="158037"/>
                    <a:pt x="62416" y="157798"/>
                    <a:pt x="62973" y="157559"/>
                  </a:cubicBezTo>
                  <a:lnTo>
                    <a:pt x="62973" y="159940"/>
                  </a:lnTo>
                  <a:cubicBezTo>
                    <a:pt x="63508" y="159701"/>
                    <a:pt x="64080" y="159462"/>
                    <a:pt x="64638" y="159223"/>
                  </a:cubicBezTo>
                  <a:lnTo>
                    <a:pt x="64638" y="161605"/>
                  </a:lnTo>
                  <a:cubicBezTo>
                    <a:pt x="65180" y="161366"/>
                    <a:pt x="65745" y="161127"/>
                    <a:pt x="66302" y="160888"/>
                  </a:cubicBezTo>
                  <a:lnTo>
                    <a:pt x="66302" y="163269"/>
                  </a:lnTo>
                  <a:cubicBezTo>
                    <a:pt x="66838" y="163030"/>
                    <a:pt x="67409" y="162791"/>
                    <a:pt x="67967" y="162553"/>
                  </a:cubicBezTo>
                  <a:lnTo>
                    <a:pt x="67967" y="164934"/>
                  </a:lnTo>
                  <a:cubicBezTo>
                    <a:pt x="68510" y="164695"/>
                    <a:pt x="69074" y="164456"/>
                    <a:pt x="69631" y="164217"/>
                  </a:cubicBezTo>
                  <a:lnTo>
                    <a:pt x="69631" y="166598"/>
                  </a:lnTo>
                  <a:cubicBezTo>
                    <a:pt x="70174" y="166360"/>
                    <a:pt x="70739" y="166121"/>
                    <a:pt x="71296" y="165882"/>
                  </a:cubicBezTo>
                  <a:lnTo>
                    <a:pt x="71296" y="168263"/>
                  </a:lnTo>
                  <a:cubicBezTo>
                    <a:pt x="71839" y="168024"/>
                    <a:pt x="72403" y="167785"/>
                    <a:pt x="72961" y="167546"/>
                  </a:cubicBezTo>
                  <a:lnTo>
                    <a:pt x="72961" y="169928"/>
                  </a:lnTo>
                  <a:cubicBezTo>
                    <a:pt x="73503" y="169689"/>
                    <a:pt x="74068" y="169450"/>
                    <a:pt x="74625" y="169211"/>
                  </a:cubicBezTo>
                  <a:lnTo>
                    <a:pt x="74625" y="171592"/>
                  </a:lnTo>
                  <a:cubicBezTo>
                    <a:pt x="75161" y="171353"/>
                    <a:pt x="75732" y="171115"/>
                    <a:pt x="76290" y="170876"/>
                  </a:cubicBezTo>
                  <a:lnTo>
                    <a:pt x="76290" y="173257"/>
                  </a:lnTo>
                  <a:cubicBezTo>
                    <a:pt x="76833" y="173018"/>
                    <a:pt x="77397" y="172779"/>
                    <a:pt x="77954" y="172540"/>
                  </a:cubicBezTo>
                  <a:lnTo>
                    <a:pt x="77954" y="174921"/>
                  </a:lnTo>
                  <a:cubicBezTo>
                    <a:pt x="78490" y="174683"/>
                    <a:pt x="79062" y="174444"/>
                    <a:pt x="79619" y="174205"/>
                  </a:cubicBezTo>
                  <a:lnTo>
                    <a:pt x="79619" y="176586"/>
                  </a:lnTo>
                  <a:cubicBezTo>
                    <a:pt x="80162" y="176347"/>
                    <a:pt x="80726" y="176108"/>
                    <a:pt x="81284" y="175870"/>
                  </a:cubicBezTo>
                  <a:lnTo>
                    <a:pt x="81284" y="178251"/>
                  </a:lnTo>
                  <a:cubicBezTo>
                    <a:pt x="81826" y="178012"/>
                    <a:pt x="82391" y="177773"/>
                    <a:pt x="82948" y="177534"/>
                  </a:cubicBezTo>
                  <a:lnTo>
                    <a:pt x="82948" y="179915"/>
                  </a:lnTo>
                  <a:cubicBezTo>
                    <a:pt x="83122" y="179843"/>
                    <a:pt x="83303" y="179763"/>
                    <a:pt x="83477" y="179691"/>
                  </a:cubicBezTo>
                  <a:cubicBezTo>
                    <a:pt x="82774" y="180711"/>
                    <a:pt x="82058" y="181754"/>
                    <a:pt x="81320" y="182810"/>
                  </a:cubicBezTo>
                  <a:lnTo>
                    <a:pt x="0" y="301092"/>
                  </a:lnTo>
                  <a:lnTo>
                    <a:pt x="413" y="301909"/>
                  </a:lnTo>
                  <a:lnTo>
                    <a:pt x="2244" y="301909"/>
                  </a:lnTo>
                  <a:lnTo>
                    <a:pt x="1665" y="302749"/>
                  </a:lnTo>
                  <a:lnTo>
                    <a:pt x="2077" y="303567"/>
                  </a:lnTo>
                  <a:lnTo>
                    <a:pt x="3908" y="303567"/>
                  </a:lnTo>
                  <a:lnTo>
                    <a:pt x="3329" y="304406"/>
                  </a:lnTo>
                  <a:lnTo>
                    <a:pt x="3742" y="305231"/>
                  </a:lnTo>
                  <a:lnTo>
                    <a:pt x="5573" y="305231"/>
                  </a:lnTo>
                  <a:lnTo>
                    <a:pt x="4994" y="306071"/>
                  </a:lnTo>
                  <a:lnTo>
                    <a:pt x="5406" y="306896"/>
                  </a:lnTo>
                  <a:lnTo>
                    <a:pt x="7237" y="306896"/>
                  </a:lnTo>
                  <a:cubicBezTo>
                    <a:pt x="7237" y="306896"/>
                    <a:pt x="6658" y="307735"/>
                    <a:pt x="6658" y="307735"/>
                  </a:cubicBezTo>
                  <a:lnTo>
                    <a:pt x="7071" y="308553"/>
                  </a:lnTo>
                  <a:lnTo>
                    <a:pt x="8902" y="308553"/>
                  </a:lnTo>
                  <a:cubicBezTo>
                    <a:pt x="8902" y="308553"/>
                    <a:pt x="8323" y="309393"/>
                    <a:pt x="8323" y="309393"/>
                  </a:cubicBezTo>
                  <a:lnTo>
                    <a:pt x="8736" y="310211"/>
                  </a:lnTo>
                  <a:lnTo>
                    <a:pt x="10567" y="310211"/>
                  </a:lnTo>
                  <a:cubicBezTo>
                    <a:pt x="10567" y="310211"/>
                    <a:pt x="9988" y="311050"/>
                    <a:pt x="9988" y="311050"/>
                  </a:cubicBezTo>
                  <a:lnTo>
                    <a:pt x="10400" y="311868"/>
                  </a:lnTo>
                  <a:lnTo>
                    <a:pt x="12231" y="311868"/>
                  </a:lnTo>
                  <a:lnTo>
                    <a:pt x="11652" y="312708"/>
                  </a:lnTo>
                  <a:lnTo>
                    <a:pt x="12065" y="313525"/>
                  </a:lnTo>
                  <a:lnTo>
                    <a:pt x="13896" y="313525"/>
                  </a:lnTo>
                  <a:lnTo>
                    <a:pt x="13317" y="314365"/>
                  </a:lnTo>
                  <a:lnTo>
                    <a:pt x="13729" y="315190"/>
                  </a:lnTo>
                  <a:lnTo>
                    <a:pt x="15560" y="315190"/>
                  </a:lnTo>
                  <a:lnTo>
                    <a:pt x="14982" y="316030"/>
                  </a:lnTo>
                  <a:lnTo>
                    <a:pt x="15394" y="316847"/>
                  </a:lnTo>
                  <a:lnTo>
                    <a:pt x="17225" y="316847"/>
                  </a:lnTo>
                  <a:lnTo>
                    <a:pt x="16646" y="317687"/>
                  </a:lnTo>
                  <a:lnTo>
                    <a:pt x="17059" y="318505"/>
                  </a:lnTo>
                  <a:lnTo>
                    <a:pt x="18890" y="318505"/>
                  </a:lnTo>
                  <a:lnTo>
                    <a:pt x="18311" y="319344"/>
                  </a:lnTo>
                  <a:lnTo>
                    <a:pt x="18723" y="320162"/>
                  </a:lnTo>
                  <a:lnTo>
                    <a:pt x="20554" y="320162"/>
                  </a:lnTo>
                  <a:lnTo>
                    <a:pt x="19975" y="321002"/>
                  </a:lnTo>
                  <a:lnTo>
                    <a:pt x="20388" y="321820"/>
                  </a:lnTo>
                  <a:lnTo>
                    <a:pt x="22219" y="321820"/>
                  </a:lnTo>
                  <a:lnTo>
                    <a:pt x="21640" y="322659"/>
                  </a:lnTo>
                  <a:lnTo>
                    <a:pt x="22053" y="323477"/>
                  </a:lnTo>
                  <a:lnTo>
                    <a:pt x="23884" y="323477"/>
                  </a:lnTo>
                  <a:cubicBezTo>
                    <a:pt x="23884" y="323477"/>
                    <a:pt x="23305" y="324316"/>
                    <a:pt x="23305" y="324316"/>
                  </a:cubicBezTo>
                  <a:lnTo>
                    <a:pt x="23717" y="325134"/>
                  </a:lnTo>
                  <a:lnTo>
                    <a:pt x="25548" y="325134"/>
                  </a:lnTo>
                  <a:cubicBezTo>
                    <a:pt x="25548" y="325134"/>
                    <a:pt x="24969" y="325974"/>
                    <a:pt x="24969" y="325974"/>
                  </a:cubicBezTo>
                  <a:lnTo>
                    <a:pt x="25382" y="326792"/>
                  </a:lnTo>
                  <a:lnTo>
                    <a:pt x="27213" y="326792"/>
                  </a:lnTo>
                  <a:cubicBezTo>
                    <a:pt x="27213" y="326792"/>
                    <a:pt x="26634" y="327631"/>
                    <a:pt x="26634" y="327631"/>
                  </a:cubicBezTo>
                  <a:lnTo>
                    <a:pt x="27046" y="328449"/>
                  </a:lnTo>
                  <a:lnTo>
                    <a:pt x="28877" y="328449"/>
                  </a:lnTo>
                  <a:lnTo>
                    <a:pt x="28298" y="329289"/>
                  </a:lnTo>
                  <a:lnTo>
                    <a:pt x="28711" y="330106"/>
                  </a:lnTo>
                  <a:lnTo>
                    <a:pt x="30542" y="330106"/>
                  </a:lnTo>
                  <a:lnTo>
                    <a:pt x="29963" y="330946"/>
                  </a:lnTo>
                  <a:lnTo>
                    <a:pt x="30376" y="331764"/>
                  </a:lnTo>
                  <a:lnTo>
                    <a:pt x="32207" y="331764"/>
                  </a:lnTo>
                  <a:lnTo>
                    <a:pt x="31628" y="332603"/>
                  </a:lnTo>
                  <a:lnTo>
                    <a:pt x="32040" y="333421"/>
                  </a:lnTo>
                  <a:lnTo>
                    <a:pt x="33871" y="333421"/>
                  </a:lnTo>
                  <a:cubicBezTo>
                    <a:pt x="33871" y="333421"/>
                    <a:pt x="33292" y="334261"/>
                    <a:pt x="33292" y="334261"/>
                  </a:cubicBezTo>
                  <a:lnTo>
                    <a:pt x="33705" y="335078"/>
                  </a:lnTo>
                  <a:lnTo>
                    <a:pt x="35536" y="335078"/>
                  </a:lnTo>
                  <a:cubicBezTo>
                    <a:pt x="35536" y="335078"/>
                    <a:pt x="34957" y="335918"/>
                    <a:pt x="34957" y="335918"/>
                  </a:cubicBezTo>
                  <a:lnTo>
                    <a:pt x="35369" y="336736"/>
                  </a:lnTo>
                  <a:lnTo>
                    <a:pt x="37200" y="336736"/>
                  </a:lnTo>
                  <a:cubicBezTo>
                    <a:pt x="37200" y="336736"/>
                    <a:pt x="36621" y="337575"/>
                    <a:pt x="36621" y="337575"/>
                  </a:cubicBezTo>
                  <a:lnTo>
                    <a:pt x="37034" y="338400"/>
                  </a:lnTo>
                  <a:lnTo>
                    <a:pt x="38865" y="338400"/>
                  </a:lnTo>
                  <a:lnTo>
                    <a:pt x="38286" y="339240"/>
                  </a:lnTo>
                  <a:lnTo>
                    <a:pt x="38699" y="340065"/>
                  </a:lnTo>
                  <a:lnTo>
                    <a:pt x="40530" y="340065"/>
                  </a:lnTo>
                  <a:lnTo>
                    <a:pt x="39951" y="340905"/>
                  </a:lnTo>
                  <a:lnTo>
                    <a:pt x="40363" y="341722"/>
                  </a:lnTo>
                  <a:lnTo>
                    <a:pt x="42194" y="341722"/>
                  </a:lnTo>
                  <a:lnTo>
                    <a:pt x="41615" y="342562"/>
                  </a:lnTo>
                  <a:lnTo>
                    <a:pt x="42028" y="343380"/>
                  </a:lnTo>
                  <a:lnTo>
                    <a:pt x="43859" y="343380"/>
                  </a:lnTo>
                  <a:cubicBezTo>
                    <a:pt x="43859" y="343380"/>
                    <a:pt x="43280" y="344219"/>
                    <a:pt x="43280" y="344219"/>
                  </a:cubicBezTo>
                  <a:lnTo>
                    <a:pt x="43692" y="345037"/>
                  </a:lnTo>
                  <a:lnTo>
                    <a:pt x="45523" y="345037"/>
                  </a:lnTo>
                  <a:lnTo>
                    <a:pt x="44944" y="345877"/>
                  </a:lnTo>
                  <a:lnTo>
                    <a:pt x="45357" y="346695"/>
                  </a:lnTo>
                  <a:lnTo>
                    <a:pt x="47188" y="346695"/>
                  </a:lnTo>
                  <a:lnTo>
                    <a:pt x="46609" y="347534"/>
                  </a:lnTo>
                  <a:lnTo>
                    <a:pt x="47022" y="348359"/>
                  </a:lnTo>
                  <a:lnTo>
                    <a:pt x="48853" y="348359"/>
                  </a:lnTo>
                  <a:lnTo>
                    <a:pt x="48274" y="349199"/>
                  </a:lnTo>
                  <a:lnTo>
                    <a:pt x="48686" y="350024"/>
                  </a:lnTo>
                  <a:lnTo>
                    <a:pt x="50517" y="350024"/>
                  </a:lnTo>
                  <a:cubicBezTo>
                    <a:pt x="50517" y="350024"/>
                    <a:pt x="49938" y="350863"/>
                    <a:pt x="49938" y="350863"/>
                  </a:cubicBezTo>
                  <a:lnTo>
                    <a:pt x="50351" y="351681"/>
                  </a:lnTo>
                  <a:lnTo>
                    <a:pt x="52182" y="351681"/>
                  </a:lnTo>
                  <a:cubicBezTo>
                    <a:pt x="52182" y="351681"/>
                    <a:pt x="51603" y="352521"/>
                    <a:pt x="51603" y="352521"/>
                  </a:cubicBezTo>
                  <a:lnTo>
                    <a:pt x="52015" y="353339"/>
                  </a:lnTo>
                  <a:lnTo>
                    <a:pt x="53847" y="353339"/>
                  </a:lnTo>
                  <a:cubicBezTo>
                    <a:pt x="53847" y="353339"/>
                    <a:pt x="53267" y="354178"/>
                    <a:pt x="53267" y="354178"/>
                  </a:cubicBezTo>
                  <a:lnTo>
                    <a:pt x="53680" y="354996"/>
                  </a:lnTo>
                  <a:lnTo>
                    <a:pt x="55511" y="354996"/>
                  </a:lnTo>
                  <a:lnTo>
                    <a:pt x="54932" y="355835"/>
                  </a:lnTo>
                  <a:lnTo>
                    <a:pt x="55345" y="356653"/>
                  </a:lnTo>
                  <a:lnTo>
                    <a:pt x="57176" y="356653"/>
                  </a:lnTo>
                  <a:lnTo>
                    <a:pt x="56597" y="357493"/>
                  </a:lnTo>
                  <a:lnTo>
                    <a:pt x="57009" y="358318"/>
                  </a:lnTo>
                  <a:lnTo>
                    <a:pt x="58840" y="358318"/>
                  </a:lnTo>
                  <a:lnTo>
                    <a:pt x="58261" y="359157"/>
                  </a:lnTo>
                  <a:lnTo>
                    <a:pt x="58674" y="359982"/>
                  </a:lnTo>
                  <a:lnTo>
                    <a:pt x="60505" y="359982"/>
                  </a:lnTo>
                  <a:cubicBezTo>
                    <a:pt x="60505" y="359982"/>
                    <a:pt x="59926" y="360822"/>
                    <a:pt x="59926" y="360822"/>
                  </a:cubicBezTo>
                  <a:lnTo>
                    <a:pt x="60338" y="361647"/>
                  </a:lnTo>
                  <a:lnTo>
                    <a:pt x="62170" y="361647"/>
                  </a:lnTo>
                  <a:cubicBezTo>
                    <a:pt x="62170" y="361647"/>
                    <a:pt x="61591" y="362487"/>
                    <a:pt x="61591" y="362487"/>
                  </a:cubicBezTo>
                  <a:lnTo>
                    <a:pt x="62003" y="363304"/>
                  </a:lnTo>
                  <a:lnTo>
                    <a:pt x="63834" y="363304"/>
                  </a:lnTo>
                  <a:cubicBezTo>
                    <a:pt x="63834" y="363304"/>
                    <a:pt x="63255" y="364144"/>
                    <a:pt x="63255" y="364144"/>
                  </a:cubicBezTo>
                  <a:lnTo>
                    <a:pt x="63668" y="364962"/>
                  </a:lnTo>
                  <a:lnTo>
                    <a:pt x="65499" y="364962"/>
                  </a:lnTo>
                  <a:lnTo>
                    <a:pt x="64920" y="365801"/>
                  </a:lnTo>
                  <a:lnTo>
                    <a:pt x="65332" y="366619"/>
                  </a:lnTo>
                  <a:lnTo>
                    <a:pt x="67163" y="366619"/>
                  </a:lnTo>
                  <a:lnTo>
                    <a:pt x="66584" y="367459"/>
                  </a:lnTo>
                  <a:lnTo>
                    <a:pt x="66997" y="368277"/>
                  </a:lnTo>
                  <a:lnTo>
                    <a:pt x="68828" y="368277"/>
                  </a:lnTo>
                  <a:lnTo>
                    <a:pt x="68249" y="369116"/>
                  </a:lnTo>
                  <a:lnTo>
                    <a:pt x="68662" y="369934"/>
                  </a:lnTo>
                  <a:lnTo>
                    <a:pt x="70493" y="369934"/>
                  </a:lnTo>
                  <a:lnTo>
                    <a:pt x="69914" y="370773"/>
                  </a:lnTo>
                  <a:lnTo>
                    <a:pt x="70326" y="371591"/>
                  </a:lnTo>
                  <a:lnTo>
                    <a:pt x="72157" y="371591"/>
                  </a:lnTo>
                  <a:lnTo>
                    <a:pt x="71578" y="372431"/>
                  </a:lnTo>
                  <a:lnTo>
                    <a:pt x="71991" y="373249"/>
                  </a:lnTo>
                  <a:lnTo>
                    <a:pt x="73822" y="373249"/>
                  </a:lnTo>
                  <a:lnTo>
                    <a:pt x="73243" y="374088"/>
                  </a:lnTo>
                  <a:lnTo>
                    <a:pt x="73655" y="374906"/>
                  </a:lnTo>
                  <a:lnTo>
                    <a:pt x="75486" y="374906"/>
                  </a:lnTo>
                  <a:lnTo>
                    <a:pt x="74907" y="375746"/>
                  </a:lnTo>
                  <a:lnTo>
                    <a:pt x="75320" y="376563"/>
                  </a:lnTo>
                  <a:lnTo>
                    <a:pt x="77151" y="376563"/>
                  </a:lnTo>
                  <a:cubicBezTo>
                    <a:pt x="77151" y="376563"/>
                    <a:pt x="76572" y="377403"/>
                    <a:pt x="76572" y="377403"/>
                  </a:cubicBezTo>
                  <a:lnTo>
                    <a:pt x="76985" y="378221"/>
                  </a:lnTo>
                  <a:lnTo>
                    <a:pt x="78816" y="378221"/>
                  </a:lnTo>
                  <a:cubicBezTo>
                    <a:pt x="78816" y="378221"/>
                    <a:pt x="78237" y="379060"/>
                    <a:pt x="78237" y="379060"/>
                  </a:cubicBezTo>
                  <a:lnTo>
                    <a:pt x="78649" y="379878"/>
                  </a:lnTo>
                  <a:lnTo>
                    <a:pt x="80480" y="379878"/>
                  </a:lnTo>
                  <a:cubicBezTo>
                    <a:pt x="80480" y="379878"/>
                    <a:pt x="79901" y="380718"/>
                    <a:pt x="79901" y="380718"/>
                  </a:cubicBezTo>
                  <a:lnTo>
                    <a:pt x="80314" y="381536"/>
                  </a:lnTo>
                  <a:lnTo>
                    <a:pt x="82145" y="381536"/>
                  </a:lnTo>
                  <a:lnTo>
                    <a:pt x="81566" y="382375"/>
                  </a:lnTo>
                  <a:lnTo>
                    <a:pt x="81978" y="383193"/>
                  </a:lnTo>
                  <a:lnTo>
                    <a:pt x="83809" y="383193"/>
                  </a:lnTo>
                  <a:lnTo>
                    <a:pt x="83230" y="384032"/>
                  </a:lnTo>
                  <a:lnTo>
                    <a:pt x="83643" y="384850"/>
                  </a:lnTo>
                  <a:lnTo>
                    <a:pt x="85474" y="384850"/>
                  </a:lnTo>
                  <a:lnTo>
                    <a:pt x="84895" y="385690"/>
                  </a:lnTo>
                  <a:lnTo>
                    <a:pt x="85308" y="386508"/>
                  </a:lnTo>
                  <a:lnTo>
                    <a:pt x="87139" y="386508"/>
                  </a:lnTo>
                  <a:cubicBezTo>
                    <a:pt x="87139" y="386508"/>
                    <a:pt x="86560" y="387347"/>
                    <a:pt x="86560" y="387347"/>
                  </a:cubicBezTo>
                  <a:lnTo>
                    <a:pt x="86972" y="388165"/>
                  </a:lnTo>
                  <a:lnTo>
                    <a:pt x="88803" y="388165"/>
                  </a:lnTo>
                  <a:cubicBezTo>
                    <a:pt x="88803" y="388165"/>
                    <a:pt x="88224" y="389005"/>
                    <a:pt x="88224" y="389005"/>
                  </a:cubicBezTo>
                  <a:lnTo>
                    <a:pt x="88637" y="389822"/>
                  </a:lnTo>
                  <a:lnTo>
                    <a:pt x="90468" y="389822"/>
                  </a:lnTo>
                  <a:cubicBezTo>
                    <a:pt x="90468" y="389822"/>
                    <a:pt x="89889" y="390662"/>
                    <a:pt x="89889" y="390662"/>
                  </a:cubicBezTo>
                  <a:lnTo>
                    <a:pt x="90301" y="391480"/>
                  </a:lnTo>
                  <a:lnTo>
                    <a:pt x="92133" y="391480"/>
                  </a:lnTo>
                  <a:lnTo>
                    <a:pt x="91554" y="392319"/>
                  </a:lnTo>
                  <a:lnTo>
                    <a:pt x="91966" y="393144"/>
                  </a:lnTo>
                  <a:lnTo>
                    <a:pt x="93797" y="393144"/>
                  </a:lnTo>
                  <a:lnTo>
                    <a:pt x="93218" y="393984"/>
                  </a:lnTo>
                  <a:lnTo>
                    <a:pt x="93631" y="394802"/>
                  </a:lnTo>
                  <a:lnTo>
                    <a:pt x="95462" y="394802"/>
                  </a:lnTo>
                  <a:lnTo>
                    <a:pt x="94883" y="395641"/>
                  </a:lnTo>
                  <a:lnTo>
                    <a:pt x="95295" y="396459"/>
                  </a:lnTo>
                  <a:lnTo>
                    <a:pt x="97126" y="396459"/>
                  </a:lnTo>
                  <a:lnTo>
                    <a:pt x="96547" y="397299"/>
                  </a:lnTo>
                  <a:lnTo>
                    <a:pt x="96960" y="398116"/>
                  </a:lnTo>
                  <a:lnTo>
                    <a:pt x="98791" y="398116"/>
                  </a:lnTo>
                  <a:cubicBezTo>
                    <a:pt x="98791" y="398116"/>
                    <a:pt x="98212" y="398956"/>
                    <a:pt x="98212" y="398956"/>
                  </a:cubicBezTo>
                  <a:lnTo>
                    <a:pt x="98624" y="399774"/>
                  </a:lnTo>
                  <a:lnTo>
                    <a:pt x="100456" y="399774"/>
                  </a:lnTo>
                  <a:lnTo>
                    <a:pt x="99877" y="400613"/>
                  </a:lnTo>
                  <a:lnTo>
                    <a:pt x="100289" y="401438"/>
                  </a:lnTo>
                  <a:lnTo>
                    <a:pt x="102120" y="401438"/>
                  </a:lnTo>
                  <a:lnTo>
                    <a:pt x="101541" y="402278"/>
                  </a:lnTo>
                  <a:lnTo>
                    <a:pt x="101954" y="403103"/>
                  </a:lnTo>
                  <a:lnTo>
                    <a:pt x="103785" y="403103"/>
                  </a:lnTo>
                  <a:cubicBezTo>
                    <a:pt x="103785" y="403103"/>
                    <a:pt x="103206" y="403943"/>
                    <a:pt x="103206" y="403943"/>
                  </a:cubicBezTo>
                  <a:lnTo>
                    <a:pt x="103618" y="404768"/>
                  </a:lnTo>
                  <a:lnTo>
                    <a:pt x="105449" y="404768"/>
                  </a:lnTo>
                  <a:cubicBezTo>
                    <a:pt x="105449" y="404768"/>
                    <a:pt x="104870" y="405607"/>
                    <a:pt x="104870" y="405607"/>
                  </a:cubicBezTo>
                  <a:lnTo>
                    <a:pt x="105283" y="406425"/>
                  </a:lnTo>
                  <a:lnTo>
                    <a:pt x="107114" y="406425"/>
                  </a:lnTo>
                  <a:cubicBezTo>
                    <a:pt x="107114" y="406425"/>
                    <a:pt x="106535" y="407265"/>
                    <a:pt x="106535" y="407265"/>
                  </a:cubicBezTo>
                  <a:lnTo>
                    <a:pt x="106948" y="408082"/>
                  </a:lnTo>
                  <a:lnTo>
                    <a:pt x="108779" y="408082"/>
                  </a:lnTo>
                  <a:lnTo>
                    <a:pt x="108200" y="408922"/>
                  </a:lnTo>
                  <a:lnTo>
                    <a:pt x="108612" y="409740"/>
                  </a:lnTo>
                  <a:lnTo>
                    <a:pt x="110443" y="409740"/>
                  </a:lnTo>
                  <a:lnTo>
                    <a:pt x="109864" y="410579"/>
                  </a:lnTo>
                  <a:lnTo>
                    <a:pt x="110277" y="411397"/>
                  </a:lnTo>
                  <a:lnTo>
                    <a:pt x="112108" y="411397"/>
                  </a:lnTo>
                  <a:lnTo>
                    <a:pt x="111529" y="412237"/>
                  </a:lnTo>
                  <a:lnTo>
                    <a:pt x="111941" y="413062"/>
                  </a:lnTo>
                  <a:lnTo>
                    <a:pt x="113772" y="413062"/>
                  </a:lnTo>
                  <a:cubicBezTo>
                    <a:pt x="113772" y="413062"/>
                    <a:pt x="113193" y="413901"/>
                    <a:pt x="113193" y="413901"/>
                  </a:cubicBezTo>
                  <a:lnTo>
                    <a:pt x="113606" y="414726"/>
                  </a:lnTo>
                  <a:lnTo>
                    <a:pt x="115437" y="414726"/>
                  </a:lnTo>
                  <a:cubicBezTo>
                    <a:pt x="115437" y="414726"/>
                    <a:pt x="114858" y="415566"/>
                    <a:pt x="114858" y="415566"/>
                  </a:cubicBezTo>
                  <a:lnTo>
                    <a:pt x="115271" y="416384"/>
                  </a:lnTo>
                  <a:lnTo>
                    <a:pt x="117102" y="416384"/>
                  </a:lnTo>
                  <a:cubicBezTo>
                    <a:pt x="117102" y="416384"/>
                    <a:pt x="116523" y="417223"/>
                    <a:pt x="116523" y="417223"/>
                  </a:cubicBezTo>
                  <a:lnTo>
                    <a:pt x="116935" y="418041"/>
                  </a:lnTo>
                  <a:lnTo>
                    <a:pt x="118766" y="418041"/>
                  </a:lnTo>
                  <a:cubicBezTo>
                    <a:pt x="118766" y="418041"/>
                    <a:pt x="118187" y="418881"/>
                    <a:pt x="118187" y="418881"/>
                  </a:cubicBezTo>
                  <a:lnTo>
                    <a:pt x="118600" y="419698"/>
                  </a:lnTo>
                  <a:lnTo>
                    <a:pt x="120431" y="419698"/>
                  </a:lnTo>
                  <a:lnTo>
                    <a:pt x="119852" y="420538"/>
                  </a:lnTo>
                  <a:lnTo>
                    <a:pt x="120264" y="421356"/>
                  </a:lnTo>
                  <a:lnTo>
                    <a:pt x="122096" y="421356"/>
                  </a:lnTo>
                  <a:lnTo>
                    <a:pt x="121516" y="422195"/>
                  </a:lnTo>
                  <a:lnTo>
                    <a:pt x="121929" y="423020"/>
                  </a:lnTo>
                  <a:lnTo>
                    <a:pt x="123760" y="423020"/>
                  </a:lnTo>
                  <a:lnTo>
                    <a:pt x="123181" y="423860"/>
                  </a:lnTo>
                  <a:lnTo>
                    <a:pt x="123594" y="424678"/>
                  </a:lnTo>
                  <a:lnTo>
                    <a:pt x="125425" y="424678"/>
                  </a:lnTo>
                  <a:lnTo>
                    <a:pt x="124846" y="425517"/>
                  </a:lnTo>
                  <a:lnTo>
                    <a:pt x="125258" y="426335"/>
                  </a:lnTo>
                  <a:lnTo>
                    <a:pt x="127089" y="426335"/>
                  </a:lnTo>
                  <a:lnTo>
                    <a:pt x="126510" y="427175"/>
                  </a:lnTo>
                  <a:lnTo>
                    <a:pt x="126923" y="427993"/>
                  </a:lnTo>
                  <a:lnTo>
                    <a:pt x="128754" y="427993"/>
                  </a:lnTo>
                  <a:lnTo>
                    <a:pt x="128175" y="428832"/>
                  </a:lnTo>
                  <a:lnTo>
                    <a:pt x="128587" y="429650"/>
                  </a:lnTo>
                  <a:lnTo>
                    <a:pt x="130419" y="429650"/>
                  </a:lnTo>
                  <a:lnTo>
                    <a:pt x="129840" y="430490"/>
                  </a:lnTo>
                  <a:lnTo>
                    <a:pt x="130252" y="431307"/>
                  </a:lnTo>
                  <a:lnTo>
                    <a:pt x="132083" y="431307"/>
                  </a:lnTo>
                  <a:cubicBezTo>
                    <a:pt x="132083" y="431307"/>
                    <a:pt x="131504" y="432147"/>
                    <a:pt x="131504" y="432147"/>
                  </a:cubicBezTo>
                  <a:lnTo>
                    <a:pt x="131917" y="432965"/>
                  </a:lnTo>
                  <a:lnTo>
                    <a:pt x="133748" y="432965"/>
                  </a:lnTo>
                  <a:cubicBezTo>
                    <a:pt x="133748" y="432965"/>
                    <a:pt x="133169" y="433804"/>
                    <a:pt x="133169" y="433804"/>
                  </a:cubicBezTo>
                  <a:lnTo>
                    <a:pt x="133581" y="434622"/>
                  </a:lnTo>
                  <a:lnTo>
                    <a:pt x="135412" y="434622"/>
                  </a:lnTo>
                  <a:lnTo>
                    <a:pt x="134833" y="435462"/>
                  </a:lnTo>
                  <a:lnTo>
                    <a:pt x="135246" y="436279"/>
                  </a:lnTo>
                  <a:lnTo>
                    <a:pt x="137077" y="436279"/>
                  </a:lnTo>
                  <a:lnTo>
                    <a:pt x="136498" y="437119"/>
                  </a:lnTo>
                  <a:lnTo>
                    <a:pt x="136911" y="437937"/>
                  </a:lnTo>
                  <a:lnTo>
                    <a:pt x="138742" y="437937"/>
                  </a:lnTo>
                  <a:lnTo>
                    <a:pt x="138163" y="438776"/>
                  </a:lnTo>
                  <a:lnTo>
                    <a:pt x="138575" y="439594"/>
                  </a:lnTo>
                  <a:lnTo>
                    <a:pt x="140406" y="439594"/>
                  </a:lnTo>
                  <a:lnTo>
                    <a:pt x="139827" y="440434"/>
                  </a:lnTo>
                  <a:lnTo>
                    <a:pt x="140240" y="441252"/>
                  </a:lnTo>
                  <a:lnTo>
                    <a:pt x="142071" y="441252"/>
                  </a:lnTo>
                  <a:cubicBezTo>
                    <a:pt x="142071" y="441252"/>
                    <a:pt x="141492" y="442091"/>
                    <a:pt x="141492" y="442091"/>
                  </a:cubicBezTo>
                  <a:lnTo>
                    <a:pt x="141904" y="442909"/>
                  </a:lnTo>
                  <a:lnTo>
                    <a:pt x="143735" y="442909"/>
                  </a:lnTo>
                  <a:cubicBezTo>
                    <a:pt x="143735" y="442909"/>
                    <a:pt x="143156" y="443748"/>
                    <a:pt x="143156" y="443748"/>
                  </a:cubicBezTo>
                  <a:lnTo>
                    <a:pt x="143569" y="444566"/>
                  </a:lnTo>
                  <a:lnTo>
                    <a:pt x="145400" y="444566"/>
                  </a:lnTo>
                  <a:cubicBezTo>
                    <a:pt x="145400" y="444566"/>
                    <a:pt x="144821" y="445406"/>
                    <a:pt x="144821" y="445406"/>
                  </a:cubicBezTo>
                  <a:lnTo>
                    <a:pt x="145234" y="446231"/>
                  </a:lnTo>
                  <a:lnTo>
                    <a:pt x="147065" y="446231"/>
                  </a:lnTo>
                  <a:lnTo>
                    <a:pt x="146486" y="447070"/>
                  </a:lnTo>
                  <a:lnTo>
                    <a:pt x="146898" y="447896"/>
                  </a:lnTo>
                  <a:lnTo>
                    <a:pt x="148729" y="447896"/>
                  </a:lnTo>
                  <a:lnTo>
                    <a:pt x="148150" y="448735"/>
                  </a:lnTo>
                  <a:lnTo>
                    <a:pt x="148223" y="448880"/>
                  </a:lnTo>
                  <a:cubicBezTo>
                    <a:pt x="274320" y="435650"/>
                    <a:pt x="376310" y="341484"/>
                    <a:pt x="401279" y="219265"/>
                  </a:cubicBezTo>
                  <a:cubicBezTo>
                    <a:pt x="401048" y="219041"/>
                    <a:pt x="400831" y="218809"/>
                    <a:pt x="400599" y="218585"/>
                  </a:cubicBezTo>
                  <a:cubicBezTo>
                    <a:pt x="400056" y="218028"/>
                    <a:pt x="399499" y="217470"/>
                    <a:pt x="398934" y="216920"/>
                  </a:cubicBezTo>
                  <a:close/>
                </a:path>
              </a:pathLst>
            </a:custGeom>
            <a:solidFill>
              <a:srgbClr val="C1272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KoPub돋움체 Bold" panose="02020603020101020101" pitchFamily="18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A7FC434-0561-C4F5-229F-9E3E11BD1F4E}"/>
                </a:ext>
              </a:extLst>
            </p:cNvPr>
            <p:cNvSpPr/>
            <p:nvPr/>
          </p:nvSpPr>
          <p:spPr>
            <a:xfrm>
              <a:off x="1546437" y="4280700"/>
              <a:ext cx="238618" cy="301873"/>
            </a:xfrm>
            <a:custGeom>
              <a:avLst/>
              <a:gdLst>
                <a:gd name="connsiteX0" fmla="*/ 81320 w 238618"/>
                <a:gd name="connsiteY0" fmla="*/ 182760 h 301873"/>
                <a:gd name="connsiteX1" fmla="*/ 113765 w 238618"/>
                <a:gd name="connsiteY1" fmla="*/ 121567 h 301873"/>
                <a:gd name="connsiteX2" fmla="*/ 82145 w 238618"/>
                <a:gd name="connsiteY2" fmla="*/ 98567 h 301873"/>
                <a:gd name="connsiteX3" fmla="*/ 18072 w 238618"/>
                <a:gd name="connsiteY3" fmla="*/ 114996 h 301873"/>
                <a:gd name="connsiteX4" fmla="*/ 18072 w 238618"/>
                <a:gd name="connsiteY4" fmla="*/ 23001 h 301873"/>
                <a:gd name="connsiteX5" fmla="*/ 119924 w 238618"/>
                <a:gd name="connsiteY5" fmla="*/ 0 h 301873"/>
                <a:gd name="connsiteX6" fmla="*/ 238618 w 238618"/>
                <a:gd name="connsiteY6" fmla="*/ 94050 h 301873"/>
                <a:gd name="connsiteX7" fmla="*/ 167981 w 238618"/>
                <a:gd name="connsiteY7" fmla="*/ 206585 h 301873"/>
                <a:gd name="connsiteX8" fmla="*/ 168393 w 238618"/>
                <a:gd name="connsiteY8" fmla="*/ 207410 h 301873"/>
                <a:gd name="connsiteX9" fmla="*/ 234514 w 238618"/>
                <a:gd name="connsiteY9" fmla="*/ 207410 h 301873"/>
                <a:gd name="connsiteX10" fmla="*/ 234514 w 238618"/>
                <a:gd name="connsiteY10" fmla="*/ 301873 h 301873"/>
                <a:gd name="connsiteX11" fmla="*/ 413 w 238618"/>
                <a:gd name="connsiteY11" fmla="*/ 301873 h 301873"/>
                <a:gd name="connsiteX12" fmla="*/ 0 w 238618"/>
                <a:gd name="connsiteY12" fmla="*/ 301055 h 301873"/>
                <a:gd name="connsiteX13" fmla="*/ 81320 w 238618"/>
                <a:gd name="connsiteY13" fmla="*/ 182774 h 3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618" h="301873">
                  <a:moveTo>
                    <a:pt x="81320" y="182760"/>
                  </a:moveTo>
                  <a:cubicBezTo>
                    <a:pt x="104320" y="149496"/>
                    <a:pt x="113765" y="134710"/>
                    <a:pt x="113765" y="121567"/>
                  </a:cubicBezTo>
                  <a:cubicBezTo>
                    <a:pt x="113765" y="105138"/>
                    <a:pt x="100210" y="98567"/>
                    <a:pt x="82145" y="98567"/>
                  </a:cubicBezTo>
                  <a:cubicBezTo>
                    <a:pt x="61612" y="98567"/>
                    <a:pt x="35738" y="107194"/>
                    <a:pt x="18072" y="114996"/>
                  </a:cubicBezTo>
                  <a:lnTo>
                    <a:pt x="18072" y="23001"/>
                  </a:lnTo>
                  <a:cubicBezTo>
                    <a:pt x="44771" y="10682"/>
                    <a:pt x="79264" y="0"/>
                    <a:pt x="119924" y="0"/>
                  </a:cubicBezTo>
                  <a:cubicBezTo>
                    <a:pt x="206173" y="0"/>
                    <a:pt x="238618" y="48874"/>
                    <a:pt x="238618" y="94050"/>
                  </a:cubicBezTo>
                  <a:cubicBezTo>
                    <a:pt x="238618" y="139226"/>
                    <a:pt x="203299" y="176188"/>
                    <a:pt x="167981" y="206585"/>
                  </a:cubicBezTo>
                  <a:lnTo>
                    <a:pt x="168393" y="207410"/>
                  </a:lnTo>
                  <a:lnTo>
                    <a:pt x="234514" y="207410"/>
                  </a:lnTo>
                  <a:lnTo>
                    <a:pt x="234514" y="301873"/>
                  </a:lnTo>
                  <a:lnTo>
                    <a:pt x="413" y="301873"/>
                  </a:lnTo>
                  <a:lnTo>
                    <a:pt x="0" y="301055"/>
                  </a:lnTo>
                  <a:lnTo>
                    <a:pt x="81320" y="18277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KoPub돋움체 Bold" panose="02020603020101020101" pitchFamily="18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7013FB-AEA7-3CB6-3EFC-68040138EF53}"/>
              </a:ext>
            </a:extLst>
          </p:cNvPr>
          <p:cNvSpPr/>
          <p:nvPr/>
        </p:nvSpPr>
        <p:spPr>
          <a:xfrm>
            <a:off x="5339635" y="3836137"/>
            <a:ext cx="972389" cy="2298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5" name="그래픽 380">
            <a:extLst>
              <a:ext uri="{FF2B5EF4-FFF2-40B4-BE49-F238E27FC236}">
                <a16:creationId xmlns:a16="http://schemas.microsoft.com/office/drawing/2014/main" id="{16E3EAD3-919F-B58D-B8A7-282EEC204787}"/>
              </a:ext>
            </a:extLst>
          </p:cNvPr>
          <p:cNvGrpSpPr/>
          <p:nvPr/>
        </p:nvGrpSpPr>
        <p:grpSpPr>
          <a:xfrm>
            <a:off x="6289597" y="3562642"/>
            <a:ext cx="687026" cy="687026"/>
            <a:chOff x="1931641" y="4032680"/>
            <a:chExt cx="818760" cy="818760"/>
          </a:xfrm>
        </p:grpSpPr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0A5E4ED-1ABC-2CAA-1C75-56DC3A4F080D}"/>
                </a:ext>
              </a:extLst>
            </p:cNvPr>
            <p:cNvSpPr/>
            <p:nvPr/>
          </p:nvSpPr>
          <p:spPr>
            <a:xfrm rot="-2700000">
              <a:off x="2051545" y="4152585"/>
              <a:ext cx="578951" cy="578951"/>
            </a:xfrm>
            <a:custGeom>
              <a:avLst/>
              <a:gdLst>
                <a:gd name="connsiteX0" fmla="*/ 578951 w 578951"/>
                <a:gd name="connsiteY0" fmla="*/ 289476 h 578951"/>
                <a:gd name="connsiteX1" fmla="*/ 289476 w 578951"/>
                <a:gd name="connsiteY1" fmla="*/ 578951 h 578951"/>
                <a:gd name="connsiteX2" fmla="*/ 0 w 578951"/>
                <a:gd name="connsiteY2" fmla="*/ 289476 h 578951"/>
                <a:gd name="connsiteX3" fmla="*/ 289476 w 578951"/>
                <a:gd name="connsiteY3" fmla="*/ 0 h 578951"/>
                <a:gd name="connsiteX4" fmla="*/ 578951 w 578951"/>
                <a:gd name="connsiteY4" fmla="*/ 289476 h 57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951" h="578951">
                  <a:moveTo>
                    <a:pt x="578951" y="289476"/>
                  </a:moveTo>
                  <a:cubicBezTo>
                    <a:pt x="578951" y="449348"/>
                    <a:pt x="449349" y="578951"/>
                    <a:pt x="289476" y="578951"/>
                  </a:cubicBezTo>
                  <a:cubicBezTo>
                    <a:pt x="129603" y="578951"/>
                    <a:pt x="0" y="449348"/>
                    <a:pt x="0" y="289476"/>
                  </a:cubicBezTo>
                  <a:cubicBezTo>
                    <a:pt x="0" y="129603"/>
                    <a:pt x="129603" y="0"/>
                    <a:pt x="289476" y="0"/>
                  </a:cubicBezTo>
                  <a:cubicBezTo>
                    <a:pt x="449349" y="0"/>
                    <a:pt x="578951" y="129603"/>
                    <a:pt x="578951" y="289476"/>
                  </a:cubicBezTo>
                  <a:close/>
                </a:path>
              </a:pathLst>
            </a:custGeom>
            <a:solidFill>
              <a:srgbClr val="F9CA0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KoPub돋움체 Bold" panose="02020603020101020101" pitchFamily="18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60FE0CE6-ED5E-65DC-0CF6-AA35C100D1D3}"/>
                </a:ext>
              </a:extLst>
            </p:cNvPr>
            <p:cNvSpPr/>
            <p:nvPr/>
          </p:nvSpPr>
          <p:spPr>
            <a:xfrm>
              <a:off x="2242837" y="4278305"/>
              <a:ext cx="382237" cy="447540"/>
            </a:xfrm>
            <a:custGeom>
              <a:avLst/>
              <a:gdLst>
                <a:gd name="connsiteX0" fmla="*/ 380515 w 382237"/>
                <a:gd name="connsiteY0" fmla="*/ 218114 h 447540"/>
                <a:gd name="connsiteX1" fmla="*/ 378851 w 382237"/>
                <a:gd name="connsiteY1" fmla="*/ 216450 h 447540"/>
                <a:gd name="connsiteX2" fmla="*/ 377186 w 382237"/>
                <a:gd name="connsiteY2" fmla="*/ 214785 h 447540"/>
                <a:gd name="connsiteX3" fmla="*/ 375521 w 382237"/>
                <a:gd name="connsiteY3" fmla="*/ 213121 h 447540"/>
                <a:gd name="connsiteX4" fmla="*/ 373857 w 382237"/>
                <a:gd name="connsiteY4" fmla="*/ 211456 h 447540"/>
                <a:gd name="connsiteX5" fmla="*/ 372192 w 382237"/>
                <a:gd name="connsiteY5" fmla="*/ 209791 h 447540"/>
                <a:gd name="connsiteX6" fmla="*/ 370527 w 382237"/>
                <a:gd name="connsiteY6" fmla="*/ 208127 h 447540"/>
                <a:gd name="connsiteX7" fmla="*/ 368863 w 382237"/>
                <a:gd name="connsiteY7" fmla="*/ 206462 h 447540"/>
                <a:gd name="connsiteX8" fmla="*/ 367198 w 382237"/>
                <a:gd name="connsiteY8" fmla="*/ 204798 h 447540"/>
                <a:gd name="connsiteX9" fmla="*/ 365534 w 382237"/>
                <a:gd name="connsiteY9" fmla="*/ 203133 h 447540"/>
                <a:gd name="connsiteX10" fmla="*/ 363869 w 382237"/>
                <a:gd name="connsiteY10" fmla="*/ 201468 h 447540"/>
                <a:gd name="connsiteX11" fmla="*/ 362204 w 382237"/>
                <a:gd name="connsiteY11" fmla="*/ 199804 h 447540"/>
                <a:gd name="connsiteX12" fmla="*/ 360540 w 382237"/>
                <a:gd name="connsiteY12" fmla="*/ 198139 h 447540"/>
                <a:gd name="connsiteX13" fmla="*/ 358875 w 382237"/>
                <a:gd name="connsiteY13" fmla="*/ 196474 h 447540"/>
                <a:gd name="connsiteX14" fmla="*/ 357211 w 382237"/>
                <a:gd name="connsiteY14" fmla="*/ 194810 h 447540"/>
                <a:gd name="connsiteX15" fmla="*/ 355546 w 382237"/>
                <a:gd name="connsiteY15" fmla="*/ 193145 h 447540"/>
                <a:gd name="connsiteX16" fmla="*/ 353881 w 382237"/>
                <a:gd name="connsiteY16" fmla="*/ 191481 h 447540"/>
                <a:gd name="connsiteX17" fmla="*/ 352217 w 382237"/>
                <a:gd name="connsiteY17" fmla="*/ 189816 h 447540"/>
                <a:gd name="connsiteX18" fmla="*/ 350552 w 382237"/>
                <a:gd name="connsiteY18" fmla="*/ 188151 h 447540"/>
                <a:gd name="connsiteX19" fmla="*/ 348888 w 382237"/>
                <a:gd name="connsiteY19" fmla="*/ 186487 h 447540"/>
                <a:gd name="connsiteX20" fmla="*/ 347223 w 382237"/>
                <a:gd name="connsiteY20" fmla="*/ 184822 h 447540"/>
                <a:gd name="connsiteX21" fmla="*/ 345558 w 382237"/>
                <a:gd name="connsiteY21" fmla="*/ 183158 h 447540"/>
                <a:gd name="connsiteX22" fmla="*/ 343894 w 382237"/>
                <a:gd name="connsiteY22" fmla="*/ 181493 h 447540"/>
                <a:gd name="connsiteX23" fmla="*/ 342229 w 382237"/>
                <a:gd name="connsiteY23" fmla="*/ 179828 h 447540"/>
                <a:gd name="connsiteX24" fmla="*/ 340565 w 382237"/>
                <a:gd name="connsiteY24" fmla="*/ 178164 h 447540"/>
                <a:gd name="connsiteX25" fmla="*/ 338900 w 382237"/>
                <a:gd name="connsiteY25" fmla="*/ 176499 h 447540"/>
                <a:gd name="connsiteX26" fmla="*/ 337235 w 382237"/>
                <a:gd name="connsiteY26" fmla="*/ 174835 h 447540"/>
                <a:gd name="connsiteX27" fmla="*/ 335571 w 382237"/>
                <a:gd name="connsiteY27" fmla="*/ 173170 h 447540"/>
                <a:gd name="connsiteX28" fmla="*/ 333906 w 382237"/>
                <a:gd name="connsiteY28" fmla="*/ 171505 h 447540"/>
                <a:gd name="connsiteX29" fmla="*/ 332242 w 382237"/>
                <a:gd name="connsiteY29" fmla="*/ 169841 h 447540"/>
                <a:gd name="connsiteX30" fmla="*/ 330577 w 382237"/>
                <a:gd name="connsiteY30" fmla="*/ 168176 h 447540"/>
                <a:gd name="connsiteX31" fmla="*/ 328912 w 382237"/>
                <a:gd name="connsiteY31" fmla="*/ 166512 h 447540"/>
                <a:gd name="connsiteX32" fmla="*/ 327248 w 382237"/>
                <a:gd name="connsiteY32" fmla="*/ 164847 h 447540"/>
                <a:gd name="connsiteX33" fmla="*/ 325583 w 382237"/>
                <a:gd name="connsiteY33" fmla="*/ 163182 h 447540"/>
                <a:gd name="connsiteX34" fmla="*/ 323919 w 382237"/>
                <a:gd name="connsiteY34" fmla="*/ 161518 h 447540"/>
                <a:gd name="connsiteX35" fmla="*/ 322254 w 382237"/>
                <a:gd name="connsiteY35" fmla="*/ 159853 h 447540"/>
                <a:gd name="connsiteX36" fmla="*/ 320589 w 382237"/>
                <a:gd name="connsiteY36" fmla="*/ 158188 h 447540"/>
                <a:gd name="connsiteX37" fmla="*/ 318925 w 382237"/>
                <a:gd name="connsiteY37" fmla="*/ 156524 h 447540"/>
                <a:gd name="connsiteX38" fmla="*/ 317260 w 382237"/>
                <a:gd name="connsiteY38" fmla="*/ 154859 h 447540"/>
                <a:gd name="connsiteX39" fmla="*/ 315595 w 382237"/>
                <a:gd name="connsiteY39" fmla="*/ 153195 h 447540"/>
                <a:gd name="connsiteX40" fmla="*/ 313931 w 382237"/>
                <a:gd name="connsiteY40" fmla="*/ 151530 h 447540"/>
                <a:gd name="connsiteX41" fmla="*/ 312266 w 382237"/>
                <a:gd name="connsiteY41" fmla="*/ 149865 h 447540"/>
                <a:gd name="connsiteX42" fmla="*/ 310602 w 382237"/>
                <a:gd name="connsiteY42" fmla="*/ 148201 h 447540"/>
                <a:gd name="connsiteX43" fmla="*/ 308937 w 382237"/>
                <a:gd name="connsiteY43" fmla="*/ 146536 h 447540"/>
                <a:gd name="connsiteX44" fmla="*/ 307272 w 382237"/>
                <a:gd name="connsiteY44" fmla="*/ 144872 h 447540"/>
                <a:gd name="connsiteX45" fmla="*/ 305608 w 382237"/>
                <a:gd name="connsiteY45" fmla="*/ 143207 h 447540"/>
                <a:gd name="connsiteX46" fmla="*/ 303943 w 382237"/>
                <a:gd name="connsiteY46" fmla="*/ 141542 h 447540"/>
                <a:gd name="connsiteX47" fmla="*/ 302279 w 382237"/>
                <a:gd name="connsiteY47" fmla="*/ 139878 h 447540"/>
                <a:gd name="connsiteX48" fmla="*/ 300614 w 382237"/>
                <a:gd name="connsiteY48" fmla="*/ 138213 h 447540"/>
                <a:gd name="connsiteX49" fmla="*/ 298949 w 382237"/>
                <a:gd name="connsiteY49" fmla="*/ 136549 h 447540"/>
                <a:gd name="connsiteX50" fmla="*/ 297285 w 382237"/>
                <a:gd name="connsiteY50" fmla="*/ 134884 h 447540"/>
                <a:gd name="connsiteX51" fmla="*/ 295620 w 382237"/>
                <a:gd name="connsiteY51" fmla="*/ 133219 h 447540"/>
                <a:gd name="connsiteX52" fmla="*/ 293956 w 382237"/>
                <a:gd name="connsiteY52" fmla="*/ 131555 h 447540"/>
                <a:gd name="connsiteX53" fmla="*/ 292291 w 382237"/>
                <a:gd name="connsiteY53" fmla="*/ 129890 h 447540"/>
                <a:gd name="connsiteX54" fmla="*/ 290626 w 382237"/>
                <a:gd name="connsiteY54" fmla="*/ 128226 h 447540"/>
                <a:gd name="connsiteX55" fmla="*/ 288962 w 382237"/>
                <a:gd name="connsiteY55" fmla="*/ 126561 h 447540"/>
                <a:gd name="connsiteX56" fmla="*/ 287297 w 382237"/>
                <a:gd name="connsiteY56" fmla="*/ 124896 h 447540"/>
                <a:gd name="connsiteX57" fmla="*/ 285633 w 382237"/>
                <a:gd name="connsiteY57" fmla="*/ 123232 h 447540"/>
                <a:gd name="connsiteX58" fmla="*/ 283968 w 382237"/>
                <a:gd name="connsiteY58" fmla="*/ 121567 h 447540"/>
                <a:gd name="connsiteX59" fmla="*/ 282303 w 382237"/>
                <a:gd name="connsiteY59" fmla="*/ 119902 h 447540"/>
                <a:gd name="connsiteX60" fmla="*/ 280639 w 382237"/>
                <a:gd name="connsiteY60" fmla="*/ 118238 h 447540"/>
                <a:gd name="connsiteX61" fmla="*/ 278974 w 382237"/>
                <a:gd name="connsiteY61" fmla="*/ 116573 h 447540"/>
                <a:gd name="connsiteX62" fmla="*/ 277310 w 382237"/>
                <a:gd name="connsiteY62" fmla="*/ 114909 h 447540"/>
                <a:gd name="connsiteX63" fmla="*/ 275645 w 382237"/>
                <a:gd name="connsiteY63" fmla="*/ 113244 h 447540"/>
                <a:gd name="connsiteX64" fmla="*/ 273980 w 382237"/>
                <a:gd name="connsiteY64" fmla="*/ 111579 h 447540"/>
                <a:gd name="connsiteX65" fmla="*/ 272316 w 382237"/>
                <a:gd name="connsiteY65" fmla="*/ 109915 h 447540"/>
                <a:gd name="connsiteX66" fmla="*/ 270651 w 382237"/>
                <a:gd name="connsiteY66" fmla="*/ 108250 h 447540"/>
                <a:gd name="connsiteX67" fmla="*/ 268986 w 382237"/>
                <a:gd name="connsiteY67" fmla="*/ 106586 h 447540"/>
                <a:gd name="connsiteX68" fmla="*/ 267322 w 382237"/>
                <a:gd name="connsiteY68" fmla="*/ 104921 h 447540"/>
                <a:gd name="connsiteX69" fmla="*/ 265657 w 382237"/>
                <a:gd name="connsiteY69" fmla="*/ 103256 h 447540"/>
                <a:gd name="connsiteX70" fmla="*/ 263993 w 382237"/>
                <a:gd name="connsiteY70" fmla="*/ 101592 h 447540"/>
                <a:gd name="connsiteX71" fmla="*/ 262328 w 382237"/>
                <a:gd name="connsiteY71" fmla="*/ 99927 h 447540"/>
                <a:gd name="connsiteX72" fmla="*/ 260663 w 382237"/>
                <a:gd name="connsiteY72" fmla="*/ 98263 h 447540"/>
                <a:gd name="connsiteX73" fmla="*/ 258999 w 382237"/>
                <a:gd name="connsiteY73" fmla="*/ 96598 h 447540"/>
                <a:gd name="connsiteX74" fmla="*/ 257334 w 382237"/>
                <a:gd name="connsiteY74" fmla="*/ 94933 h 447540"/>
                <a:gd name="connsiteX75" fmla="*/ 255669 w 382237"/>
                <a:gd name="connsiteY75" fmla="*/ 93269 h 447540"/>
                <a:gd name="connsiteX76" fmla="*/ 254005 w 382237"/>
                <a:gd name="connsiteY76" fmla="*/ 91604 h 447540"/>
                <a:gd name="connsiteX77" fmla="*/ 252340 w 382237"/>
                <a:gd name="connsiteY77" fmla="*/ 89940 h 447540"/>
                <a:gd name="connsiteX78" fmla="*/ 250676 w 382237"/>
                <a:gd name="connsiteY78" fmla="*/ 88275 h 447540"/>
                <a:gd name="connsiteX79" fmla="*/ 249011 w 382237"/>
                <a:gd name="connsiteY79" fmla="*/ 86610 h 447540"/>
                <a:gd name="connsiteX80" fmla="*/ 247346 w 382237"/>
                <a:gd name="connsiteY80" fmla="*/ 84946 h 447540"/>
                <a:gd name="connsiteX81" fmla="*/ 245682 w 382237"/>
                <a:gd name="connsiteY81" fmla="*/ 83281 h 447540"/>
                <a:gd name="connsiteX82" fmla="*/ 244017 w 382237"/>
                <a:gd name="connsiteY82" fmla="*/ 81616 h 447540"/>
                <a:gd name="connsiteX83" fmla="*/ 242353 w 382237"/>
                <a:gd name="connsiteY83" fmla="*/ 79952 h 447540"/>
                <a:gd name="connsiteX84" fmla="*/ 240688 w 382237"/>
                <a:gd name="connsiteY84" fmla="*/ 78287 h 447540"/>
                <a:gd name="connsiteX85" fmla="*/ 239023 w 382237"/>
                <a:gd name="connsiteY85" fmla="*/ 76623 h 447540"/>
                <a:gd name="connsiteX86" fmla="*/ 237359 w 382237"/>
                <a:gd name="connsiteY86" fmla="*/ 74958 h 447540"/>
                <a:gd name="connsiteX87" fmla="*/ 235694 w 382237"/>
                <a:gd name="connsiteY87" fmla="*/ 73293 h 447540"/>
                <a:gd name="connsiteX88" fmla="*/ 234030 w 382237"/>
                <a:gd name="connsiteY88" fmla="*/ 71629 h 447540"/>
                <a:gd name="connsiteX89" fmla="*/ 232365 w 382237"/>
                <a:gd name="connsiteY89" fmla="*/ 69964 h 447540"/>
                <a:gd name="connsiteX90" fmla="*/ 230700 w 382237"/>
                <a:gd name="connsiteY90" fmla="*/ 68300 h 447540"/>
                <a:gd name="connsiteX91" fmla="*/ 229036 w 382237"/>
                <a:gd name="connsiteY91" fmla="*/ 66635 h 447540"/>
                <a:gd name="connsiteX92" fmla="*/ 227371 w 382237"/>
                <a:gd name="connsiteY92" fmla="*/ 64970 h 447540"/>
                <a:gd name="connsiteX93" fmla="*/ 225707 w 382237"/>
                <a:gd name="connsiteY93" fmla="*/ 63306 h 447540"/>
                <a:gd name="connsiteX94" fmla="*/ 224042 w 382237"/>
                <a:gd name="connsiteY94" fmla="*/ 61641 h 447540"/>
                <a:gd name="connsiteX95" fmla="*/ 222377 w 382237"/>
                <a:gd name="connsiteY95" fmla="*/ 59977 h 447540"/>
                <a:gd name="connsiteX96" fmla="*/ 220713 w 382237"/>
                <a:gd name="connsiteY96" fmla="*/ 58312 h 447540"/>
                <a:gd name="connsiteX97" fmla="*/ 219048 w 382237"/>
                <a:gd name="connsiteY97" fmla="*/ 56647 h 447540"/>
                <a:gd name="connsiteX98" fmla="*/ 217384 w 382237"/>
                <a:gd name="connsiteY98" fmla="*/ 54983 h 447540"/>
                <a:gd name="connsiteX99" fmla="*/ 215719 w 382237"/>
                <a:gd name="connsiteY99" fmla="*/ 53318 h 447540"/>
                <a:gd name="connsiteX100" fmla="*/ 214054 w 382237"/>
                <a:gd name="connsiteY100" fmla="*/ 51654 h 447540"/>
                <a:gd name="connsiteX101" fmla="*/ 212390 w 382237"/>
                <a:gd name="connsiteY101" fmla="*/ 49989 h 447540"/>
                <a:gd name="connsiteX102" fmla="*/ 210725 w 382237"/>
                <a:gd name="connsiteY102" fmla="*/ 48324 h 447540"/>
                <a:gd name="connsiteX103" fmla="*/ 209061 w 382237"/>
                <a:gd name="connsiteY103" fmla="*/ 46660 h 447540"/>
                <a:gd name="connsiteX104" fmla="*/ 207396 w 382237"/>
                <a:gd name="connsiteY104" fmla="*/ 44995 h 447540"/>
                <a:gd name="connsiteX105" fmla="*/ 205731 w 382237"/>
                <a:gd name="connsiteY105" fmla="*/ 43330 h 447540"/>
                <a:gd name="connsiteX106" fmla="*/ 204067 w 382237"/>
                <a:gd name="connsiteY106" fmla="*/ 41666 h 447540"/>
                <a:gd name="connsiteX107" fmla="*/ 202402 w 382237"/>
                <a:gd name="connsiteY107" fmla="*/ 40001 h 447540"/>
                <a:gd name="connsiteX108" fmla="*/ 200737 w 382237"/>
                <a:gd name="connsiteY108" fmla="*/ 38337 h 447540"/>
                <a:gd name="connsiteX109" fmla="*/ 199073 w 382237"/>
                <a:gd name="connsiteY109" fmla="*/ 36672 h 447540"/>
                <a:gd name="connsiteX110" fmla="*/ 197408 w 382237"/>
                <a:gd name="connsiteY110" fmla="*/ 35007 h 447540"/>
                <a:gd name="connsiteX111" fmla="*/ 97293 w 382237"/>
                <a:gd name="connsiteY111" fmla="*/ 0 h 447540"/>
                <a:gd name="connsiteX112" fmla="*/ 8171 w 382237"/>
                <a:gd name="connsiteY112" fmla="*/ 18072 h 447540"/>
                <a:gd name="connsiteX113" fmla="*/ 8171 w 382237"/>
                <a:gd name="connsiteY113" fmla="*/ 102677 h 447540"/>
                <a:gd name="connsiteX114" fmla="*/ 9836 w 382237"/>
                <a:gd name="connsiteY114" fmla="*/ 102229 h 447540"/>
                <a:gd name="connsiteX115" fmla="*/ 9836 w 382237"/>
                <a:gd name="connsiteY115" fmla="*/ 104342 h 447540"/>
                <a:gd name="connsiteX116" fmla="*/ 11500 w 382237"/>
                <a:gd name="connsiteY116" fmla="*/ 103893 h 447540"/>
                <a:gd name="connsiteX117" fmla="*/ 11500 w 382237"/>
                <a:gd name="connsiteY117" fmla="*/ 106007 h 447540"/>
                <a:gd name="connsiteX118" fmla="*/ 13165 w 382237"/>
                <a:gd name="connsiteY118" fmla="*/ 105558 h 447540"/>
                <a:gd name="connsiteX119" fmla="*/ 13165 w 382237"/>
                <a:gd name="connsiteY119" fmla="*/ 107671 h 447540"/>
                <a:gd name="connsiteX120" fmla="*/ 14829 w 382237"/>
                <a:gd name="connsiteY120" fmla="*/ 107222 h 447540"/>
                <a:gd name="connsiteX121" fmla="*/ 14829 w 382237"/>
                <a:gd name="connsiteY121" fmla="*/ 109336 h 447540"/>
                <a:gd name="connsiteX122" fmla="*/ 16494 w 382237"/>
                <a:gd name="connsiteY122" fmla="*/ 108887 h 447540"/>
                <a:gd name="connsiteX123" fmla="*/ 16494 w 382237"/>
                <a:gd name="connsiteY123" fmla="*/ 111000 h 447540"/>
                <a:gd name="connsiteX124" fmla="*/ 18159 w 382237"/>
                <a:gd name="connsiteY124" fmla="*/ 110552 h 447540"/>
                <a:gd name="connsiteX125" fmla="*/ 18159 w 382237"/>
                <a:gd name="connsiteY125" fmla="*/ 112665 h 447540"/>
                <a:gd name="connsiteX126" fmla="*/ 19823 w 382237"/>
                <a:gd name="connsiteY126" fmla="*/ 112216 h 447540"/>
                <a:gd name="connsiteX127" fmla="*/ 19823 w 382237"/>
                <a:gd name="connsiteY127" fmla="*/ 114330 h 447540"/>
                <a:gd name="connsiteX128" fmla="*/ 21488 w 382237"/>
                <a:gd name="connsiteY128" fmla="*/ 113881 h 447540"/>
                <a:gd name="connsiteX129" fmla="*/ 21488 w 382237"/>
                <a:gd name="connsiteY129" fmla="*/ 115994 h 447540"/>
                <a:gd name="connsiteX130" fmla="*/ 23153 w 382237"/>
                <a:gd name="connsiteY130" fmla="*/ 115546 h 447540"/>
                <a:gd name="connsiteX131" fmla="*/ 23153 w 382237"/>
                <a:gd name="connsiteY131" fmla="*/ 117659 h 447540"/>
                <a:gd name="connsiteX132" fmla="*/ 24817 w 382237"/>
                <a:gd name="connsiteY132" fmla="*/ 117210 h 447540"/>
                <a:gd name="connsiteX133" fmla="*/ 24817 w 382237"/>
                <a:gd name="connsiteY133" fmla="*/ 119323 h 447540"/>
                <a:gd name="connsiteX134" fmla="*/ 26482 w 382237"/>
                <a:gd name="connsiteY134" fmla="*/ 118875 h 447540"/>
                <a:gd name="connsiteX135" fmla="*/ 26482 w 382237"/>
                <a:gd name="connsiteY135" fmla="*/ 120988 h 447540"/>
                <a:gd name="connsiteX136" fmla="*/ 28146 w 382237"/>
                <a:gd name="connsiteY136" fmla="*/ 120539 h 447540"/>
                <a:gd name="connsiteX137" fmla="*/ 28146 w 382237"/>
                <a:gd name="connsiteY137" fmla="*/ 122653 h 447540"/>
                <a:gd name="connsiteX138" fmla="*/ 29811 w 382237"/>
                <a:gd name="connsiteY138" fmla="*/ 122204 h 447540"/>
                <a:gd name="connsiteX139" fmla="*/ 29811 w 382237"/>
                <a:gd name="connsiteY139" fmla="*/ 124317 h 447540"/>
                <a:gd name="connsiteX140" fmla="*/ 31476 w 382237"/>
                <a:gd name="connsiteY140" fmla="*/ 123869 h 447540"/>
                <a:gd name="connsiteX141" fmla="*/ 31476 w 382237"/>
                <a:gd name="connsiteY141" fmla="*/ 125982 h 447540"/>
                <a:gd name="connsiteX142" fmla="*/ 33140 w 382237"/>
                <a:gd name="connsiteY142" fmla="*/ 125533 h 447540"/>
                <a:gd name="connsiteX143" fmla="*/ 33140 w 382237"/>
                <a:gd name="connsiteY143" fmla="*/ 127647 h 447540"/>
                <a:gd name="connsiteX144" fmla="*/ 34805 w 382237"/>
                <a:gd name="connsiteY144" fmla="*/ 127198 h 447540"/>
                <a:gd name="connsiteX145" fmla="*/ 34805 w 382237"/>
                <a:gd name="connsiteY145" fmla="*/ 129311 h 447540"/>
                <a:gd name="connsiteX146" fmla="*/ 36470 w 382237"/>
                <a:gd name="connsiteY146" fmla="*/ 128862 h 447540"/>
                <a:gd name="connsiteX147" fmla="*/ 36470 w 382237"/>
                <a:gd name="connsiteY147" fmla="*/ 130976 h 447540"/>
                <a:gd name="connsiteX148" fmla="*/ 36527 w 382237"/>
                <a:gd name="connsiteY148" fmla="*/ 130961 h 447540"/>
                <a:gd name="connsiteX149" fmla="*/ 36527 w 382237"/>
                <a:gd name="connsiteY149" fmla="*/ 193051 h 447540"/>
                <a:gd name="connsiteX150" fmla="*/ 38192 w 382237"/>
                <a:gd name="connsiteY150" fmla="*/ 193051 h 447540"/>
                <a:gd name="connsiteX151" fmla="*/ 38192 w 382237"/>
                <a:gd name="connsiteY151" fmla="*/ 194716 h 447540"/>
                <a:gd name="connsiteX152" fmla="*/ 39857 w 382237"/>
                <a:gd name="connsiteY152" fmla="*/ 194716 h 447540"/>
                <a:gd name="connsiteX153" fmla="*/ 39857 w 382237"/>
                <a:gd name="connsiteY153" fmla="*/ 196380 h 447540"/>
                <a:gd name="connsiteX154" fmla="*/ 41521 w 382237"/>
                <a:gd name="connsiteY154" fmla="*/ 196380 h 447540"/>
                <a:gd name="connsiteX155" fmla="*/ 41521 w 382237"/>
                <a:gd name="connsiteY155" fmla="*/ 198045 h 447540"/>
                <a:gd name="connsiteX156" fmla="*/ 43186 w 382237"/>
                <a:gd name="connsiteY156" fmla="*/ 198045 h 447540"/>
                <a:gd name="connsiteX157" fmla="*/ 43186 w 382237"/>
                <a:gd name="connsiteY157" fmla="*/ 199710 h 447540"/>
                <a:gd name="connsiteX158" fmla="*/ 44850 w 382237"/>
                <a:gd name="connsiteY158" fmla="*/ 199710 h 447540"/>
                <a:gd name="connsiteX159" fmla="*/ 44850 w 382237"/>
                <a:gd name="connsiteY159" fmla="*/ 201374 h 447540"/>
                <a:gd name="connsiteX160" fmla="*/ 46515 w 382237"/>
                <a:gd name="connsiteY160" fmla="*/ 201374 h 447540"/>
                <a:gd name="connsiteX161" fmla="*/ 46515 w 382237"/>
                <a:gd name="connsiteY161" fmla="*/ 203039 h 447540"/>
                <a:gd name="connsiteX162" fmla="*/ 48180 w 382237"/>
                <a:gd name="connsiteY162" fmla="*/ 203039 h 447540"/>
                <a:gd name="connsiteX163" fmla="*/ 48180 w 382237"/>
                <a:gd name="connsiteY163" fmla="*/ 204703 h 447540"/>
                <a:gd name="connsiteX164" fmla="*/ 49844 w 382237"/>
                <a:gd name="connsiteY164" fmla="*/ 204703 h 447540"/>
                <a:gd name="connsiteX165" fmla="*/ 49844 w 382237"/>
                <a:gd name="connsiteY165" fmla="*/ 206368 h 447540"/>
                <a:gd name="connsiteX166" fmla="*/ 51509 w 382237"/>
                <a:gd name="connsiteY166" fmla="*/ 206368 h 447540"/>
                <a:gd name="connsiteX167" fmla="*/ 51509 w 382237"/>
                <a:gd name="connsiteY167" fmla="*/ 208033 h 447540"/>
                <a:gd name="connsiteX168" fmla="*/ 53173 w 382237"/>
                <a:gd name="connsiteY168" fmla="*/ 208033 h 447540"/>
                <a:gd name="connsiteX169" fmla="*/ 53173 w 382237"/>
                <a:gd name="connsiteY169" fmla="*/ 209697 h 447540"/>
                <a:gd name="connsiteX170" fmla="*/ 54838 w 382237"/>
                <a:gd name="connsiteY170" fmla="*/ 209697 h 447540"/>
                <a:gd name="connsiteX171" fmla="*/ 54838 w 382237"/>
                <a:gd name="connsiteY171" fmla="*/ 211362 h 447540"/>
                <a:gd name="connsiteX172" fmla="*/ 56503 w 382237"/>
                <a:gd name="connsiteY172" fmla="*/ 211362 h 447540"/>
                <a:gd name="connsiteX173" fmla="*/ 56503 w 382237"/>
                <a:gd name="connsiteY173" fmla="*/ 213026 h 447540"/>
                <a:gd name="connsiteX174" fmla="*/ 58167 w 382237"/>
                <a:gd name="connsiteY174" fmla="*/ 213026 h 447540"/>
                <a:gd name="connsiteX175" fmla="*/ 58167 w 382237"/>
                <a:gd name="connsiteY175" fmla="*/ 214691 h 447540"/>
                <a:gd name="connsiteX176" fmla="*/ 59832 w 382237"/>
                <a:gd name="connsiteY176" fmla="*/ 214691 h 447540"/>
                <a:gd name="connsiteX177" fmla="*/ 59832 w 382237"/>
                <a:gd name="connsiteY177" fmla="*/ 216356 h 447540"/>
                <a:gd name="connsiteX178" fmla="*/ 61496 w 382237"/>
                <a:gd name="connsiteY178" fmla="*/ 216356 h 447540"/>
                <a:gd name="connsiteX179" fmla="*/ 61496 w 382237"/>
                <a:gd name="connsiteY179" fmla="*/ 218020 h 447540"/>
                <a:gd name="connsiteX180" fmla="*/ 63161 w 382237"/>
                <a:gd name="connsiteY180" fmla="*/ 218020 h 447540"/>
                <a:gd name="connsiteX181" fmla="*/ 63161 w 382237"/>
                <a:gd name="connsiteY181" fmla="*/ 219685 h 447540"/>
                <a:gd name="connsiteX182" fmla="*/ 64826 w 382237"/>
                <a:gd name="connsiteY182" fmla="*/ 219685 h 447540"/>
                <a:gd name="connsiteX183" fmla="*/ 64826 w 382237"/>
                <a:gd name="connsiteY183" fmla="*/ 221350 h 447540"/>
                <a:gd name="connsiteX184" fmla="*/ 66490 w 382237"/>
                <a:gd name="connsiteY184" fmla="*/ 221350 h 447540"/>
                <a:gd name="connsiteX185" fmla="*/ 66490 w 382237"/>
                <a:gd name="connsiteY185" fmla="*/ 221813 h 447540"/>
                <a:gd name="connsiteX186" fmla="*/ 66121 w 382237"/>
                <a:gd name="connsiteY186" fmla="*/ 221813 h 447540"/>
                <a:gd name="connsiteX187" fmla="*/ 0 w 382237"/>
                <a:gd name="connsiteY187" fmla="*/ 209900 h 447540"/>
                <a:gd name="connsiteX188" fmla="*/ 0 w 382237"/>
                <a:gd name="connsiteY188" fmla="*/ 292450 h 447540"/>
                <a:gd name="connsiteX189" fmla="*/ 1665 w 382237"/>
                <a:gd name="connsiteY189" fmla="*/ 293065 h 447540"/>
                <a:gd name="connsiteX190" fmla="*/ 1665 w 382237"/>
                <a:gd name="connsiteY190" fmla="*/ 294115 h 447540"/>
                <a:gd name="connsiteX191" fmla="*/ 3329 w 382237"/>
                <a:gd name="connsiteY191" fmla="*/ 294730 h 447540"/>
                <a:gd name="connsiteX192" fmla="*/ 3329 w 382237"/>
                <a:gd name="connsiteY192" fmla="*/ 295779 h 447540"/>
                <a:gd name="connsiteX193" fmla="*/ 4994 w 382237"/>
                <a:gd name="connsiteY193" fmla="*/ 296394 h 447540"/>
                <a:gd name="connsiteX194" fmla="*/ 4994 w 382237"/>
                <a:gd name="connsiteY194" fmla="*/ 297444 h 447540"/>
                <a:gd name="connsiteX195" fmla="*/ 6659 w 382237"/>
                <a:gd name="connsiteY195" fmla="*/ 298059 h 447540"/>
                <a:gd name="connsiteX196" fmla="*/ 6659 w 382237"/>
                <a:gd name="connsiteY196" fmla="*/ 299108 h 447540"/>
                <a:gd name="connsiteX197" fmla="*/ 8323 w 382237"/>
                <a:gd name="connsiteY197" fmla="*/ 299724 h 447540"/>
                <a:gd name="connsiteX198" fmla="*/ 8323 w 382237"/>
                <a:gd name="connsiteY198" fmla="*/ 300773 h 447540"/>
                <a:gd name="connsiteX199" fmla="*/ 9988 w 382237"/>
                <a:gd name="connsiteY199" fmla="*/ 301388 h 447540"/>
                <a:gd name="connsiteX200" fmla="*/ 9988 w 382237"/>
                <a:gd name="connsiteY200" fmla="*/ 302438 h 447540"/>
                <a:gd name="connsiteX201" fmla="*/ 11652 w 382237"/>
                <a:gd name="connsiteY201" fmla="*/ 303053 h 447540"/>
                <a:gd name="connsiteX202" fmla="*/ 11652 w 382237"/>
                <a:gd name="connsiteY202" fmla="*/ 304102 h 447540"/>
                <a:gd name="connsiteX203" fmla="*/ 13317 w 382237"/>
                <a:gd name="connsiteY203" fmla="*/ 304717 h 447540"/>
                <a:gd name="connsiteX204" fmla="*/ 13317 w 382237"/>
                <a:gd name="connsiteY204" fmla="*/ 305767 h 447540"/>
                <a:gd name="connsiteX205" fmla="*/ 14982 w 382237"/>
                <a:gd name="connsiteY205" fmla="*/ 306382 h 447540"/>
                <a:gd name="connsiteX206" fmla="*/ 14982 w 382237"/>
                <a:gd name="connsiteY206" fmla="*/ 307431 h 447540"/>
                <a:gd name="connsiteX207" fmla="*/ 16646 w 382237"/>
                <a:gd name="connsiteY207" fmla="*/ 308047 h 447540"/>
                <a:gd name="connsiteX208" fmla="*/ 16646 w 382237"/>
                <a:gd name="connsiteY208" fmla="*/ 309096 h 447540"/>
                <a:gd name="connsiteX209" fmla="*/ 18311 w 382237"/>
                <a:gd name="connsiteY209" fmla="*/ 309711 h 447540"/>
                <a:gd name="connsiteX210" fmla="*/ 18311 w 382237"/>
                <a:gd name="connsiteY210" fmla="*/ 310761 h 447540"/>
                <a:gd name="connsiteX211" fmla="*/ 19975 w 382237"/>
                <a:gd name="connsiteY211" fmla="*/ 311376 h 447540"/>
                <a:gd name="connsiteX212" fmla="*/ 19975 w 382237"/>
                <a:gd name="connsiteY212" fmla="*/ 312425 h 447540"/>
                <a:gd name="connsiteX213" fmla="*/ 21640 w 382237"/>
                <a:gd name="connsiteY213" fmla="*/ 313041 h 447540"/>
                <a:gd name="connsiteX214" fmla="*/ 21640 w 382237"/>
                <a:gd name="connsiteY214" fmla="*/ 314090 h 447540"/>
                <a:gd name="connsiteX215" fmla="*/ 23305 w 382237"/>
                <a:gd name="connsiteY215" fmla="*/ 314705 h 447540"/>
                <a:gd name="connsiteX216" fmla="*/ 23305 w 382237"/>
                <a:gd name="connsiteY216" fmla="*/ 315755 h 447540"/>
                <a:gd name="connsiteX217" fmla="*/ 24969 w 382237"/>
                <a:gd name="connsiteY217" fmla="*/ 316370 h 447540"/>
                <a:gd name="connsiteX218" fmla="*/ 24969 w 382237"/>
                <a:gd name="connsiteY218" fmla="*/ 317419 h 447540"/>
                <a:gd name="connsiteX219" fmla="*/ 26634 w 382237"/>
                <a:gd name="connsiteY219" fmla="*/ 318034 h 447540"/>
                <a:gd name="connsiteX220" fmla="*/ 26634 w 382237"/>
                <a:gd name="connsiteY220" fmla="*/ 319084 h 447540"/>
                <a:gd name="connsiteX221" fmla="*/ 28298 w 382237"/>
                <a:gd name="connsiteY221" fmla="*/ 319699 h 447540"/>
                <a:gd name="connsiteX222" fmla="*/ 28298 w 382237"/>
                <a:gd name="connsiteY222" fmla="*/ 320748 h 447540"/>
                <a:gd name="connsiteX223" fmla="*/ 29963 w 382237"/>
                <a:gd name="connsiteY223" fmla="*/ 321364 h 447540"/>
                <a:gd name="connsiteX224" fmla="*/ 29963 w 382237"/>
                <a:gd name="connsiteY224" fmla="*/ 322413 h 447540"/>
                <a:gd name="connsiteX225" fmla="*/ 31628 w 382237"/>
                <a:gd name="connsiteY225" fmla="*/ 323028 h 447540"/>
                <a:gd name="connsiteX226" fmla="*/ 31628 w 382237"/>
                <a:gd name="connsiteY226" fmla="*/ 324078 h 447540"/>
                <a:gd name="connsiteX227" fmla="*/ 33292 w 382237"/>
                <a:gd name="connsiteY227" fmla="*/ 324693 h 447540"/>
                <a:gd name="connsiteX228" fmla="*/ 33292 w 382237"/>
                <a:gd name="connsiteY228" fmla="*/ 325742 h 447540"/>
                <a:gd name="connsiteX229" fmla="*/ 34957 w 382237"/>
                <a:gd name="connsiteY229" fmla="*/ 326357 h 447540"/>
                <a:gd name="connsiteX230" fmla="*/ 34957 w 382237"/>
                <a:gd name="connsiteY230" fmla="*/ 327407 h 447540"/>
                <a:gd name="connsiteX231" fmla="*/ 36621 w 382237"/>
                <a:gd name="connsiteY231" fmla="*/ 328022 h 447540"/>
                <a:gd name="connsiteX232" fmla="*/ 36621 w 382237"/>
                <a:gd name="connsiteY232" fmla="*/ 329071 h 447540"/>
                <a:gd name="connsiteX233" fmla="*/ 38286 w 382237"/>
                <a:gd name="connsiteY233" fmla="*/ 329687 h 447540"/>
                <a:gd name="connsiteX234" fmla="*/ 38286 w 382237"/>
                <a:gd name="connsiteY234" fmla="*/ 330736 h 447540"/>
                <a:gd name="connsiteX235" fmla="*/ 39951 w 382237"/>
                <a:gd name="connsiteY235" fmla="*/ 331351 h 447540"/>
                <a:gd name="connsiteX236" fmla="*/ 39951 w 382237"/>
                <a:gd name="connsiteY236" fmla="*/ 332401 h 447540"/>
                <a:gd name="connsiteX237" fmla="*/ 41615 w 382237"/>
                <a:gd name="connsiteY237" fmla="*/ 333016 h 447540"/>
                <a:gd name="connsiteX238" fmla="*/ 41615 w 382237"/>
                <a:gd name="connsiteY238" fmla="*/ 334065 h 447540"/>
                <a:gd name="connsiteX239" fmla="*/ 43280 w 382237"/>
                <a:gd name="connsiteY239" fmla="*/ 334680 h 447540"/>
                <a:gd name="connsiteX240" fmla="*/ 43280 w 382237"/>
                <a:gd name="connsiteY240" fmla="*/ 335730 h 447540"/>
                <a:gd name="connsiteX241" fmla="*/ 44945 w 382237"/>
                <a:gd name="connsiteY241" fmla="*/ 336345 h 447540"/>
                <a:gd name="connsiteX242" fmla="*/ 44945 w 382237"/>
                <a:gd name="connsiteY242" fmla="*/ 337394 h 447540"/>
                <a:gd name="connsiteX243" fmla="*/ 46609 w 382237"/>
                <a:gd name="connsiteY243" fmla="*/ 338010 h 447540"/>
                <a:gd name="connsiteX244" fmla="*/ 46609 w 382237"/>
                <a:gd name="connsiteY244" fmla="*/ 339059 h 447540"/>
                <a:gd name="connsiteX245" fmla="*/ 48274 w 382237"/>
                <a:gd name="connsiteY245" fmla="*/ 339674 h 447540"/>
                <a:gd name="connsiteX246" fmla="*/ 48274 w 382237"/>
                <a:gd name="connsiteY246" fmla="*/ 340724 h 447540"/>
                <a:gd name="connsiteX247" fmla="*/ 49938 w 382237"/>
                <a:gd name="connsiteY247" fmla="*/ 341339 h 447540"/>
                <a:gd name="connsiteX248" fmla="*/ 49938 w 382237"/>
                <a:gd name="connsiteY248" fmla="*/ 342388 h 447540"/>
                <a:gd name="connsiteX249" fmla="*/ 51603 w 382237"/>
                <a:gd name="connsiteY249" fmla="*/ 343003 h 447540"/>
                <a:gd name="connsiteX250" fmla="*/ 51603 w 382237"/>
                <a:gd name="connsiteY250" fmla="*/ 344053 h 447540"/>
                <a:gd name="connsiteX251" fmla="*/ 53268 w 382237"/>
                <a:gd name="connsiteY251" fmla="*/ 344668 h 447540"/>
                <a:gd name="connsiteX252" fmla="*/ 53268 w 382237"/>
                <a:gd name="connsiteY252" fmla="*/ 345718 h 447540"/>
                <a:gd name="connsiteX253" fmla="*/ 54932 w 382237"/>
                <a:gd name="connsiteY253" fmla="*/ 346333 h 447540"/>
                <a:gd name="connsiteX254" fmla="*/ 54932 w 382237"/>
                <a:gd name="connsiteY254" fmla="*/ 347382 h 447540"/>
                <a:gd name="connsiteX255" fmla="*/ 56597 w 382237"/>
                <a:gd name="connsiteY255" fmla="*/ 347997 h 447540"/>
                <a:gd name="connsiteX256" fmla="*/ 56597 w 382237"/>
                <a:gd name="connsiteY256" fmla="*/ 349047 h 447540"/>
                <a:gd name="connsiteX257" fmla="*/ 58261 w 382237"/>
                <a:gd name="connsiteY257" fmla="*/ 349662 h 447540"/>
                <a:gd name="connsiteX258" fmla="*/ 58261 w 382237"/>
                <a:gd name="connsiteY258" fmla="*/ 350711 h 447540"/>
                <a:gd name="connsiteX259" fmla="*/ 59926 w 382237"/>
                <a:gd name="connsiteY259" fmla="*/ 351327 h 447540"/>
                <a:gd name="connsiteX260" fmla="*/ 59926 w 382237"/>
                <a:gd name="connsiteY260" fmla="*/ 352376 h 447540"/>
                <a:gd name="connsiteX261" fmla="*/ 61591 w 382237"/>
                <a:gd name="connsiteY261" fmla="*/ 352991 h 447540"/>
                <a:gd name="connsiteX262" fmla="*/ 61591 w 382237"/>
                <a:gd name="connsiteY262" fmla="*/ 354041 h 447540"/>
                <a:gd name="connsiteX263" fmla="*/ 63255 w 382237"/>
                <a:gd name="connsiteY263" fmla="*/ 354656 h 447540"/>
                <a:gd name="connsiteX264" fmla="*/ 63255 w 382237"/>
                <a:gd name="connsiteY264" fmla="*/ 355705 h 447540"/>
                <a:gd name="connsiteX265" fmla="*/ 64920 w 382237"/>
                <a:gd name="connsiteY265" fmla="*/ 356320 h 447540"/>
                <a:gd name="connsiteX266" fmla="*/ 64920 w 382237"/>
                <a:gd name="connsiteY266" fmla="*/ 357370 h 447540"/>
                <a:gd name="connsiteX267" fmla="*/ 66584 w 382237"/>
                <a:gd name="connsiteY267" fmla="*/ 357985 h 447540"/>
                <a:gd name="connsiteX268" fmla="*/ 66584 w 382237"/>
                <a:gd name="connsiteY268" fmla="*/ 359034 h 447540"/>
                <a:gd name="connsiteX269" fmla="*/ 68249 w 382237"/>
                <a:gd name="connsiteY269" fmla="*/ 359650 h 447540"/>
                <a:gd name="connsiteX270" fmla="*/ 68249 w 382237"/>
                <a:gd name="connsiteY270" fmla="*/ 360699 h 447540"/>
                <a:gd name="connsiteX271" fmla="*/ 69914 w 382237"/>
                <a:gd name="connsiteY271" fmla="*/ 361314 h 447540"/>
                <a:gd name="connsiteX272" fmla="*/ 69914 w 382237"/>
                <a:gd name="connsiteY272" fmla="*/ 362364 h 447540"/>
                <a:gd name="connsiteX273" fmla="*/ 71578 w 382237"/>
                <a:gd name="connsiteY273" fmla="*/ 362979 h 447540"/>
                <a:gd name="connsiteX274" fmla="*/ 71578 w 382237"/>
                <a:gd name="connsiteY274" fmla="*/ 364028 h 447540"/>
                <a:gd name="connsiteX275" fmla="*/ 73243 w 382237"/>
                <a:gd name="connsiteY275" fmla="*/ 364643 h 447540"/>
                <a:gd name="connsiteX276" fmla="*/ 73243 w 382237"/>
                <a:gd name="connsiteY276" fmla="*/ 365693 h 447540"/>
                <a:gd name="connsiteX277" fmla="*/ 74907 w 382237"/>
                <a:gd name="connsiteY277" fmla="*/ 366308 h 447540"/>
                <a:gd name="connsiteX278" fmla="*/ 74907 w 382237"/>
                <a:gd name="connsiteY278" fmla="*/ 367357 h 447540"/>
                <a:gd name="connsiteX279" fmla="*/ 76572 w 382237"/>
                <a:gd name="connsiteY279" fmla="*/ 367973 h 447540"/>
                <a:gd name="connsiteX280" fmla="*/ 76572 w 382237"/>
                <a:gd name="connsiteY280" fmla="*/ 369022 h 447540"/>
                <a:gd name="connsiteX281" fmla="*/ 78237 w 382237"/>
                <a:gd name="connsiteY281" fmla="*/ 369637 h 447540"/>
                <a:gd name="connsiteX282" fmla="*/ 78237 w 382237"/>
                <a:gd name="connsiteY282" fmla="*/ 370687 h 447540"/>
                <a:gd name="connsiteX283" fmla="*/ 79901 w 382237"/>
                <a:gd name="connsiteY283" fmla="*/ 371302 h 447540"/>
                <a:gd name="connsiteX284" fmla="*/ 79901 w 382237"/>
                <a:gd name="connsiteY284" fmla="*/ 372351 h 447540"/>
                <a:gd name="connsiteX285" fmla="*/ 81566 w 382237"/>
                <a:gd name="connsiteY285" fmla="*/ 372966 h 447540"/>
                <a:gd name="connsiteX286" fmla="*/ 81566 w 382237"/>
                <a:gd name="connsiteY286" fmla="*/ 374016 h 447540"/>
                <a:gd name="connsiteX287" fmla="*/ 83230 w 382237"/>
                <a:gd name="connsiteY287" fmla="*/ 374631 h 447540"/>
                <a:gd name="connsiteX288" fmla="*/ 83230 w 382237"/>
                <a:gd name="connsiteY288" fmla="*/ 375680 h 447540"/>
                <a:gd name="connsiteX289" fmla="*/ 84895 w 382237"/>
                <a:gd name="connsiteY289" fmla="*/ 376296 h 447540"/>
                <a:gd name="connsiteX290" fmla="*/ 84895 w 382237"/>
                <a:gd name="connsiteY290" fmla="*/ 377345 h 447540"/>
                <a:gd name="connsiteX291" fmla="*/ 86560 w 382237"/>
                <a:gd name="connsiteY291" fmla="*/ 377960 h 447540"/>
                <a:gd name="connsiteX292" fmla="*/ 86560 w 382237"/>
                <a:gd name="connsiteY292" fmla="*/ 379010 h 447540"/>
                <a:gd name="connsiteX293" fmla="*/ 88224 w 382237"/>
                <a:gd name="connsiteY293" fmla="*/ 379625 h 447540"/>
                <a:gd name="connsiteX294" fmla="*/ 88224 w 382237"/>
                <a:gd name="connsiteY294" fmla="*/ 380674 h 447540"/>
                <a:gd name="connsiteX295" fmla="*/ 89889 w 382237"/>
                <a:gd name="connsiteY295" fmla="*/ 381289 h 447540"/>
                <a:gd name="connsiteX296" fmla="*/ 89889 w 382237"/>
                <a:gd name="connsiteY296" fmla="*/ 382339 h 447540"/>
                <a:gd name="connsiteX297" fmla="*/ 91554 w 382237"/>
                <a:gd name="connsiteY297" fmla="*/ 382954 h 447540"/>
                <a:gd name="connsiteX298" fmla="*/ 91554 w 382237"/>
                <a:gd name="connsiteY298" fmla="*/ 384003 h 447540"/>
                <a:gd name="connsiteX299" fmla="*/ 93218 w 382237"/>
                <a:gd name="connsiteY299" fmla="*/ 384619 h 447540"/>
                <a:gd name="connsiteX300" fmla="*/ 93218 w 382237"/>
                <a:gd name="connsiteY300" fmla="*/ 385668 h 447540"/>
                <a:gd name="connsiteX301" fmla="*/ 94883 w 382237"/>
                <a:gd name="connsiteY301" fmla="*/ 386283 h 447540"/>
                <a:gd name="connsiteX302" fmla="*/ 94883 w 382237"/>
                <a:gd name="connsiteY302" fmla="*/ 387333 h 447540"/>
                <a:gd name="connsiteX303" fmla="*/ 96547 w 382237"/>
                <a:gd name="connsiteY303" fmla="*/ 387948 h 447540"/>
                <a:gd name="connsiteX304" fmla="*/ 96547 w 382237"/>
                <a:gd name="connsiteY304" fmla="*/ 388997 h 447540"/>
                <a:gd name="connsiteX305" fmla="*/ 98212 w 382237"/>
                <a:gd name="connsiteY305" fmla="*/ 389612 h 447540"/>
                <a:gd name="connsiteX306" fmla="*/ 98212 w 382237"/>
                <a:gd name="connsiteY306" fmla="*/ 390662 h 447540"/>
                <a:gd name="connsiteX307" fmla="*/ 99877 w 382237"/>
                <a:gd name="connsiteY307" fmla="*/ 391277 h 447540"/>
                <a:gd name="connsiteX308" fmla="*/ 99877 w 382237"/>
                <a:gd name="connsiteY308" fmla="*/ 392327 h 447540"/>
                <a:gd name="connsiteX309" fmla="*/ 101541 w 382237"/>
                <a:gd name="connsiteY309" fmla="*/ 392942 h 447540"/>
                <a:gd name="connsiteX310" fmla="*/ 101541 w 382237"/>
                <a:gd name="connsiteY310" fmla="*/ 393991 h 447540"/>
                <a:gd name="connsiteX311" fmla="*/ 103206 w 382237"/>
                <a:gd name="connsiteY311" fmla="*/ 394606 h 447540"/>
                <a:gd name="connsiteX312" fmla="*/ 103206 w 382237"/>
                <a:gd name="connsiteY312" fmla="*/ 395656 h 447540"/>
                <a:gd name="connsiteX313" fmla="*/ 104870 w 382237"/>
                <a:gd name="connsiteY313" fmla="*/ 396271 h 447540"/>
                <a:gd name="connsiteX314" fmla="*/ 104870 w 382237"/>
                <a:gd name="connsiteY314" fmla="*/ 397320 h 447540"/>
                <a:gd name="connsiteX315" fmla="*/ 106535 w 382237"/>
                <a:gd name="connsiteY315" fmla="*/ 397936 h 447540"/>
                <a:gd name="connsiteX316" fmla="*/ 106535 w 382237"/>
                <a:gd name="connsiteY316" fmla="*/ 398985 h 447540"/>
                <a:gd name="connsiteX317" fmla="*/ 108200 w 382237"/>
                <a:gd name="connsiteY317" fmla="*/ 399600 h 447540"/>
                <a:gd name="connsiteX318" fmla="*/ 108200 w 382237"/>
                <a:gd name="connsiteY318" fmla="*/ 400650 h 447540"/>
                <a:gd name="connsiteX319" fmla="*/ 109864 w 382237"/>
                <a:gd name="connsiteY319" fmla="*/ 401265 h 447540"/>
                <a:gd name="connsiteX320" fmla="*/ 109864 w 382237"/>
                <a:gd name="connsiteY320" fmla="*/ 402314 h 447540"/>
                <a:gd name="connsiteX321" fmla="*/ 111529 w 382237"/>
                <a:gd name="connsiteY321" fmla="*/ 402929 h 447540"/>
                <a:gd name="connsiteX322" fmla="*/ 111529 w 382237"/>
                <a:gd name="connsiteY322" fmla="*/ 403979 h 447540"/>
                <a:gd name="connsiteX323" fmla="*/ 113194 w 382237"/>
                <a:gd name="connsiteY323" fmla="*/ 404594 h 447540"/>
                <a:gd name="connsiteX324" fmla="*/ 113194 w 382237"/>
                <a:gd name="connsiteY324" fmla="*/ 405643 h 447540"/>
                <a:gd name="connsiteX325" fmla="*/ 114858 w 382237"/>
                <a:gd name="connsiteY325" fmla="*/ 406259 h 447540"/>
                <a:gd name="connsiteX326" fmla="*/ 114858 w 382237"/>
                <a:gd name="connsiteY326" fmla="*/ 407308 h 447540"/>
                <a:gd name="connsiteX327" fmla="*/ 116523 w 382237"/>
                <a:gd name="connsiteY327" fmla="*/ 407923 h 447540"/>
                <a:gd name="connsiteX328" fmla="*/ 116523 w 382237"/>
                <a:gd name="connsiteY328" fmla="*/ 408973 h 447540"/>
                <a:gd name="connsiteX329" fmla="*/ 118187 w 382237"/>
                <a:gd name="connsiteY329" fmla="*/ 409588 h 447540"/>
                <a:gd name="connsiteX330" fmla="*/ 118187 w 382237"/>
                <a:gd name="connsiteY330" fmla="*/ 410637 h 447540"/>
                <a:gd name="connsiteX331" fmla="*/ 119852 w 382237"/>
                <a:gd name="connsiteY331" fmla="*/ 411252 h 447540"/>
                <a:gd name="connsiteX332" fmla="*/ 119852 w 382237"/>
                <a:gd name="connsiteY332" fmla="*/ 412302 h 447540"/>
                <a:gd name="connsiteX333" fmla="*/ 121517 w 382237"/>
                <a:gd name="connsiteY333" fmla="*/ 412917 h 447540"/>
                <a:gd name="connsiteX334" fmla="*/ 121517 w 382237"/>
                <a:gd name="connsiteY334" fmla="*/ 413966 h 447540"/>
                <a:gd name="connsiteX335" fmla="*/ 123181 w 382237"/>
                <a:gd name="connsiteY335" fmla="*/ 414582 h 447540"/>
                <a:gd name="connsiteX336" fmla="*/ 123181 w 382237"/>
                <a:gd name="connsiteY336" fmla="*/ 415631 h 447540"/>
                <a:gd name="connsiteX337" fmla="*/ 124846 w 382237"/>
                <a:gd name="connsiteY337" fmla="*/ 416246 h 447540"/>
                <a:gd name="connsiteX338" fmla="*/ 124846 w 382237"/>
                <a:gd name="connsiteY338" fmla="*/ 417296 h 447540"/>
                <a:gd name="connsiteX339" fmla="*/ 126510 w 382237"/>
                <a:gd name="connsiteY339" fmla="*/ 417911 h 447540"/>
                <a:gd name="connsiteX340" fmla="*/ 126510 w 382237"/>
                <a:gd name="connsiteY340" fmla="*/ 418960 h 447540"/>
                <a:gd name="connsiteX341" fmla="*/ 128175 w 382237"/>
                <a:gd name="connsiteY341" fmla="*/ 419575 h 447540"/>
                <a:gd name="connsiteX342" fmla="*/ 128175 w 382237"/>
                <a:gd name="connsiteY342" fmla="*/ 420625 h 447540"/>
                <a:gd name="connsiteX343" fmla="*/ 129840 w 382237"/>
                <a:gd name="connsiteY343" fmla="*/ 421240 h 447540"/>
                <a:gd name="connsiteX344" fmla="*/ 129840 w 382237"/>
                <a:gd name="connsiteY344" fmla="*/ 422289 h 447540"/>
                <a:gd name="connsiteX345" fmla="*/ 131504 w 382237"/>
                <a:gd name="connsiteY345" fmla="*/ 422905 h 447540"/>
                <a:gd name="connsiteX346" fmla="*/ 131504 w 382237"/>
                <a:gd name="connsiteY346" fmla="*/ 423954 h 447540"/>
                <a:gd name="connsiteX347" fmla="*/ 133169 w 382237"/>
                <a:gd name="connsiteY347" fmla="*/ 424569 h 447540"/>
                <a:gd name="connsiteX348" fmla="*/ 133169 w 382237"/>
                <a:gd name="connsiteY348" fmla="*/ 425619 h 447540"/>
                <a:gd name="connsiteX349" fmla="*/ 134833 w 382237"/>
                <a:gd name="connsiteY349" fmla="*/ 426234 h 447540"/>
                <a:gd name="connsiteX350" fmla="*/ 134833 w 382237"/>
                <a:gd name="connsiteY350" fmla="*/ 427283 h 447540"/>
                <a:gd name="connsiteX351" fmla="*/ 136498 w 382237"/>
                <a:gd name="connsiteY351" fmla="*/ 427899 h 447540"/>
                <a:gd name="connsiteX352" fmla="*/ 136498 w 382237"/>
                <a:gd name="connsiteY352" fmla="*/ 428948 h 447540"/>
                <a:gd name="connsiteX353" fmla="*/ 138163 w 382237"/>
                <a:gd name="connsiteY353" fmla="*/ 429563 h 447540"/>
                <a:gd name="connsiteX354" fmla="*/ 138163 w 382237"/>
                <a:gd name="connsiteY354" fmla="*/ 430613 h 447540"/>
                <a:gd name="connsiteX355" fmla="*/ 139827 w 382237"/>
                <a:gd name="connsiteY355" fmla="*/ 431228 h 447540"/>
                <a:gd name="connsiteX356" fmla="*/ 139827 w 382237"/>
                <a:gd name="connsiteY356" fmla="*/ 432277 h 447540"/>
                <a:gd name="connsiteX357" fmla="*/ 141492 w 382237"/>
                <a:gd name="connsiteY357" fmla="*/ 432892 h 447540"/>
                <a:gd name="connsiteX358" fmla="*/ 141492 w 382237"/>
                <a:gd name="connsiteY358" fmla="*/ 433942 h 447540"/>
                <a:gd name="connsiteX359" fmla="*/ 143156 w 382237"/>
                <a:gd name="connsiteY359" fmla="*/ 434557 h 447540"/>
                <a:gd name="connsiteX360" fmla="*/ 143156 w 382237"/>
                <a:gd name="connsiteY360" fmla="*/ 435606 h 447540"/>
                <a:gd name="connsiteX361" fmla="*/ 144821 w 382237"/>
                <a:gd name="connsiteY361" fmla="*/ 436222 h 447540"/>
                <a:gd name="connsiteX362" fmla="*/ 144821 w 382237"/>
                <a:gd name="connsiteY362" fmla="*/ 437271 h 447540"/>
                <a:gd name="connsiteX363" fmla="*/ 146486 w 382237"/>
                <a:gd name="connsiteY363" fmla="*/ 437886 h 447540"/>
                <a:gd name="connsiteX364" fmla="*/ 146486 w 382237"/>
                <a:gd name="connsiteY364" fmla="*/ 438936 h 447540"/>
                <a:gd name="connsiteX365" fmla="*/ 148150 w 382237"/>
                <a:gd name="connsiteY365" fmla="*/ 439551 h 447540"/>
                <a:gd name="connsiteX366" fmla="*/ 148150 w 382237"/>
                <a:gd name="connsiteY366" fmla="*/ 440600 h 447540"/>
                <a:gd name="connsiteX367" fmla="*/ 149815 w 382237"/>
                <a:gd name="connsiteY367" fmla="*/ 441215 h 447540"/>
                <a:gd name="connsiteX368" fmla="*/ 149815 w 382237"/>
                <a:gd name="connsiteY368" fmla="*/ 442265 h 447540"/>
                <a:gd name="connsiteX369" fmla="*/ 151479 w 382237"/>
                <a:gd name="connsiteY369" fmla="*/ 442880 h 447540"/>
                <a:gd name="connsiteX370" fmla="*/ 151479 w 382237"/>
                <a:gd name="connsiteY370" fmla="*/ 443929 h 447540"/>
                <a:gd name="connsiteX371" fmla="*/ 153144 w 382237"/>
                <a:gd name="connsiteY371" fmla="*/ 444545 h 447540"/>
                <a:gd name="connsiteX372" fmla="*/ 153144 w 382237"/>
                <a:gd name="connsiteY372" fmla="*/ 445594 h 447540"/>
                <a:gd name="connsiteX373" fmla="*/ 154809 w 382237"/>
                <a:gd name="connsiteY373" fmla="*/ 446209 h 447540"/>
                <a:gd name="connsiteX374" fmla="*/ 154809 w 382237"/>
                <a:gd name="connsiteY374" fmla="*/ 447259 h 447540"/>
                <a:gd name="connsiteX375" fmla="*/ 155576 w 382237"/>
                <a:gd name="connsiteY375" fmla="*/ 447541 h 447540"/>
                <a:gd name="connsiteX376" fmla="*/ 382238 w 382237"/>
                <a:gd name="connsiteY376" fmla="*/ 219822 h 447540"/>
                <a:gd name="connsiteX377" fmla="*/ 382194 w 382237"/>
                <a:gd name="connsiteY377" fmla="*/ 219779 h 447540"/>
                <a:gd name="connsiteX378" fmla="*/ 380530 w 382237"/>
                <a:gd name="connsiteY378" fmla="*/ 218114 h 44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</a:cxnLst>
              <a:rect l="l" t="t" r="r" b="b"/>
              <a:pathLst>
                <a:path w="382237" h="447540">
                  <a:moveTo>
                    <a:pt x="380515" y="218114"/>
                  </a:moveTo>
                  <a:cubicBezTo>
                    <a:pt x="379980" y="217550"/>
                    <a:pt x="379408" y="217007"/>
                    <a:pt x="378851" y="216450"/>
                  </a:cubicBezTo>
                  <a:cubicBezTo>
                    <a:pt x="378315" y="215885"/>
                    <a:pt x="377743" y="215335"/>
                    <a:pt x="377186" y="214785"/>
                  </a:cubicBezTo>
                  <a:cubicBezTo>
                    <a:pt x="376651" y="214221"/>
                    <a:pt x="376079" y="213671"/>
                    <a:pt x="375521" y="213121"/>
                  </a:cubicBezTo>
                  <a:cubicBezTo>
                    <a:pt x="374986" y="212556"/>
                    <a:pt x="374414" y="212006"/>
                    <a:pt x="373857" y="211456"/>
                  </a:cubicBezTo>
                  <a:cubicBezTo>
                    <a:pt x="373321" y="210891"/>
                    <a:pt x="372749" y="210341"/>
                    <a:pt x="372192" y="209791"/>
                  </a:cubicBezTo>
                  <a:cubicBezTo>
                    <a:pt x="371657" y="209227"/>
                    <a:pt x="371085" y="208677"/>
                    <a:pt x="370527" y="208127"/>
                  </a:cubicBezTo>
                  <a:cubicBezTo>
                    <a:pt x="369992" y="207562"/>
                    <a:pt x="369420" y="207012"/>
                    <a:pt x="368863" y="206462"/>
                  </a:cubicBezTo>
                  <a:cubicBezTo>
                    <a:pt x="368327" y="205898"/>
                    <a:pt x="367756" y="205348"/>
                    <a:pt x="367198" y="204798"/>
                  </a:cubicBezTo>
                  <a:cubicBezTo>
                    <a:pt x="366663" y="204233"/>
                    <a:pt x="366091" y="203683"/>
                    <a:pt x="365534" y="203133"/>
                  </a:cubicBezTo>
                  <a:cubicBezTo>
                    <a:pt x="364998" y="202568"/>
                    <a:pt x="364426" y="202018"/>
                    <a:pt x="363869" y="201468"/>
                  </a:cubicBezTo>
                  <a:cubicBezTo>
                    <a:pt x="363334" y="200904"/>
                    <a:pt x="362762" y="200354"/>
                    <a:pt x="362204" y="199804"/>
                  </a:cubicBezTo>
                  <a:cubicBezTo>
                    <a:pt x="361669" y="199239"/>
                    <a:pt x="361097" y="198696"/>
                    <a:pt x="360540" y="198139"/>
                  </a:cubicBezTo>
                  <a:cubicBezTo>
                    <a:pt x="360004" y="197575"/>
                    <a:pt x="359433" y="197032"/>
                    <a:pt x="358875" y="196474"/>
                  </a:cubicBezTo>
                  <a:cubicBezTo>
                    <a:pt x="358340" y="195910"/>
                    <a:pt x="357768" y="195360"/>
                    <a:pt x="357211" y="194810"/>
                  </a:cubicBezTo>
                  <a:cubicBezTo>
                    <a:pt x="356675" y="194245"/>
                    <a:pt x="356103" y="193703"/>
                    <a:pt x="355546" y="193145"/>
                  </a:cubicBezTo>
                  <a:cubicBezTo>
                    <a:pt x="355010" y="192581"/>
                    <a:pt x="354439" y="192038"/>
                    <a:pt x="353881" y="191481"/>
                  </a:cubicBezTo>
                  <a:cubicBezTo>
                    <a:pt x="353346" y="190916"/>
                    <a:pt x="352774" y="190366"/>
                    <a:pt x="352217" y="189816"/>
                  </a:cubicBezTo>
                  <a:cubicBezTo>
                    <a:pt x="351681" y="189252"/>
                    <a:pt x="351110" y="188709"/>
                    <a:pt x="350552" y="188151"/>
                  </a:cubicBezTo>
                  <a:cubicBezTo>
                    <a:pt x="350017" y="187587"/>
                    <a:pt x="349445" y="187037"/>
                    <a:pt x="348888" y="186487"/>
                  </a:cubicBezTo>
                  <a:cubicBezTo>
                    <a:pt x="348352" y="185922"/>
                    <a:pt x="347780" y="185372"/>
                    <a:pt x="347223" y="184822"/>
                  </a:cubicBezTo>
                  <a:cubicBezTo>
                    <a:pt x="346687" y="184258"/>
                    <a:pt x="346116" y="183708"/>
                    <a:pt x="345558" y="183158"/>
                  </a:cubicBezTo>
                  <a:cubicBezTo>
                    <a:pt x="345023" y="182593"/>
                    <a:pt x="344451" y="182043"/>
                    <a:pt x="343894" y="181493"/>
                  </a:cubicBezTo>
                  <a:cubicBezTo>
                    <a:pt x="343358" y="180928"/>
                    <a:pt x="342787" y="180378"/>
                    <a:pt x="342229" y="179828"/>
                  </a:cubicBezTo>
                  <a:cubicBezTo>
                    <a:pt x="341694" y="179264"/>
                    <a:pt x="341122" y="178714"/>
                    <a:pt x="340565" y="178164"/>
                  </a:cubicBezTo>
                  <a:cubicBezTo>
                    <a:pt x="340029" y="177599"/>
                    <a:pt x="339457" y="177049"/>
                    <a:pt x="338900" y="176499"/>
                  </a:cubicBezTo>
                  <a:cubicBezTo>
                    <a:pt x="338364" y="175935"/>
                    <a:pt x="337793" y="175385"/>
                    <a:pt x="337235" y="174835"/>
                  </a:cubicBezTo>
                  <a:cubicBezTo>
                    <a:pt x="336700" y="174270"/>
                    <a:pt x="336128" y="173727"/>
                    <a:pt x="335571" y="173170"/>
                  </a:cubicBezTo>
                  <a:cubicBezTo>
                    <a:pt x="335035" y="172605"/>
                    <a:pt x="334463" y="172055"/>
                    <a:pt x="333906" y="171505"/>
                  </a:cubicBezTo>
                  <a:cubicBezTo>
                    <a:pt x="333371" y="170941"/>
                    <a:pt x="332799" y="170391"/>
                    <a:pt x="332242" y="169841"/>
                  </a:cubicBezTo>
                  <a:cubicBezTo>
                    <a:pt x="331706" y="169276"/>
                    <a:pt x="331134" y="168726"/>
                    <a:pt x="330577" y="168176"/>
                  </a:cubicBezTo>
                  <a:cubicBezTo>
                    <a:pt x="330041" y="167612"/>
                    <a:pt x="329470" y="167062"/>
                    <a:pt x="328912" y="166512"/>
                  </a:cubicBezTo>
                  <a:cubicBezTo>
                    <a:pt x="328377" y="165947"/>
                    <a:pt x="327805" y="165397"/>
                    <a:pt x="327248" y="164847"/>
                  </a:cubicBezTo>
                  <a:cubicBezTo>
                    <a:pt x="326712" y="164282"/>
                    <a:pt x="326140" y="163740"/>
                    <a:pt x="325583" y="163182"/>
                  </a:cubicBezTo>
                  <a:cubicBezTo>
                    <a:pt x="325048" y="162618"/>
                    <a:pt x="324476" y="162075"/>
                    <a:pt x="323919" y="161518"/>
                  </a:cubicBezTo>
                  <a:cubicBezTo>
                    <a:pt x="323383" y="160953"/>
                    <a:pt x="322811" y="160403"/>
                    <a:pt x="322254" y="159853"/>
                  </a:cubicBezTo>
                  <a:cubicBezTo>
                    <a:pt x="321718" y="159289"/>
                    <a:pt x="321147" y="158739"/>
                    <a:pt x="320589" y="158188"/>
                  </a:cubicBezTo>
                  <a:cubicBezTo>
                    <a:pt x="320054" y="157624"/>
                    <a:pt x="319482" y="157074"/>
                    <a:pt x="318925" y="156524"/>
                  </a:cubicBezTo>
                  <a:cubicBezTo>
                    <a:pt x="318389" y="155959"/>
                    <a:pt x="317817" y="155409"/>
                    <a:pt x="317260" y="154859"/>
                  </a:cubicBezTo>
                  <a:cubicBezTo>
                    <a:pt x="316725" y="154295"/>
                    <a:pt x="316153" y="153745"/>
                    <a:pt x="315595" y="153195"/>
                  </a:cubicBezTo>
                  <a:cubicBezTo>
                    <a:pt x="315060" y="152630"/>
                    <a:pt x="314488" y="152080"/>
                    <a:pt x="313931" y="151530"/>
                  </a:cubicBezTo>
                  <a:cubicBezTo>
                    <a:pt x="313395" y="150966"/>
                    <a:pt x="312823" y="150415"/>
                    <a:pt x="312266" y="149865"/>
                  </a:cubicBezTo>
                  <a:cubicBezTo>
                    <a:pt x="311731" y="149301"/>
                    <a:pt x="311159" y="148751"/>
                    <a:pt x="310602" y="148201"/>
                  </a:cubicBezTo>
                  <a:cubicBezTo>
                    <a:pt x="310066" y="147636"/>
                    <a:pt x="309494" y="147086"/>
                    <a:pt x="308937" y="146536"/>
                  </a:cubicBezTo>
                  <a:cubicBezTo>
                    <a:pt x="308401" y="145972"/>
                    <a:pt x="307830" y="145422"/>
                    <a:pt x="307272" y="144872"/>
                  </a:cubicBezTo>
                  <a:cubicBezTo>
                    <a:pt x="306737" y="144307"/>
                    <a:pt x="306165" y="143764"/>
                    <a:pt x="305608" y="143207"/>
                  </a:cubicBezTo>
                  <a:cubicBezTo>
                    <a:pt x="305072" y="142642"/>
                    <a:pt x="304500" y="142092"/>
                    <a:pt x="303943" y="141542"/>
                  </a:cubicBezTo>
                  <a:cubicBezTo>
                    <a:pt x="303408" y="140978"/>
                    <a:pt x="302836" y="140428"/>
                    <a:pt x="302279" y="139878"/>
                  </a:cubicBezTo>
                  <a:cubicBezTo>
                    <a:pt x="301743" y="139313"/>
                    <a:pt x="301171" y="138770"/>
                    <a:pt x="300614" y="138213"/>
                  </a:cubicBezTo>
                  <a:cubicBezTo>
                    <a:pt x="300078" y="137649"/>
                    <a:pt x="299507" y="137099"/>
                    <a:pt x="298949" y="136549"/>
                  </a:cubicBezTo>
                  <a:cubicBezTo>
                    <a:pt x="298414" y="135984"/>
                    <a:pt x="297842" y="135434"/>
                    <a:pt x="297285" y="134884"/>
                  </a:cubicBezTo>
                  <a:cubicBezTo>
                    <a:pt x="296749" y="134319"/>
                    <a:pt x="296177" y="133777"/>
                    <a:pt x="295620" y="133219"/>
                  </a:cubicBezTo>
                  <a:cubicBezTo>
                    <a:pt x="295085" y="132655"/>
                    <a:pt x="294513" y="132105"/>
                    <a:pt x="293956" y="131555"/>
                  </a:cubicBezTo>
                  <a:cubicBezTo>
                    <a:pt x="293420" y="130990"/>
                    <a:pt x="292848" y="130440"/>
                    <a:pt x="292291" y="129890"/>
                  </a:cubicBezTo>
                  <a:cubicBezTo>
                    <a:pt x="291755" y="129326"/>
                    <a:pt x="291184" y="128776"/>
                    <a:pt x="290626" y="128226"/>
                  </a:cubicBezTo>
                  <a:cubicBezTo>
                    <a:pt x="290091" y="127661"/>
                    <a:pt x="289519" y="127111"/>
                    <a:pt x="288962" y="126561"/>
                  </a:cubicBezTo>
                  <a:cubicBezTo>
                    <a:pt x="288426" y="125996"/>
                    <a:pt x="287854" y="125446"/>
                    <a:pt x="287297" y="124896"/>
                  </a:cubicBezTo>
                  <a:cubicBezTo>
                    <a:pt x="286761" y="124332"/>
                    <a:pt x="286190" y="123782"/>
                    <a:pt x="285633" y="123232"/>
                  </a:cubicBezTo>
                  <a:cubicBezTo>
                    <a:pt x="285097" y="122667"/>
                    <a:pt x="284525" y="122117"/>
                    <a:pt x="283968" y="121567"/>
                  </a:cubicBezTo>
                  <a:cubicBezTo>
                    <a:pt x="283432" y="121003"/>
                    <a:pt x="282861" y="120453"/>
                    <a:pt x="282303" y="119902"/>
                  </a:cubicBezTo>
                  <a:cubicBezTo>
                    <a:pt x="281768" y="119338"/>
                    <a:pt x="281196" y="118788"/>
                    <a:pt x="280639" y="118238"/>
                  </a:cubicBezTo>
                  <a:cubicBezTo>
                    <a:pt x="280103" y="117673"/>
                    <a:pt x="279531" y="117123"/>
                    <a:pt x="278974" y="116573"/>
                  </a:cubicBezTo>
                  <a:cubicBezTo>
                    <a:pt x="278438" y="116009"/>
                    <a:pt x="277867" y="115466"/>
                    <a:pt x="277310" y="114909"/>
                  </a:cubicBezTo>
                  <a:cubicBezTo>
                    <a:pt x="276774" y="114344"/>
                    <a:pt x="276202" y="113801"/>
                    <a:pt x="275645" y="113244"/>
                  </a:cubicBezTo>
                  <a:cubicBezTo>
                    <a:pt x="275109" y="112680"/>
                    <a:pt x="274538" y="112129"/>
                    <a:pt x="273980" y="111579"/>
                  </a:cubicBezTo>
                  <a:cubicBezTo>
                    <a:pt x="273445" y="111015"/>
                    <a:pt x="272873" y="110465"/>
                    <a:pt x="272316" y="109915"/>
                  </a:cubicBezTo>
                  <a:cubicBezTo>
                    <a:pt x="271780" y="109350"/>
                    <a:pt x="271208" y="108807"/>
                    <a:pt x="270651" y="108250"/>
                  </a:cubicBezTo>
                  <a:cubicBezTo>
                    <a:pt x="270115" y="107686"/>
                    <a:pt x="269544" y="107136"/>
                    <a:pt x="268986" y="106586"/>
                  </a:cubicBezTo>
                  <a:cubicBezTo>
                    <a:pt x="268451" y="106021"/>
                    <a:pt x="267879" y="105471"/>
                    <a:pt x="267322" y="104921"/>
                  </a:cubicBezTo>
                  <a:cubicBezTo>
                    <a:pt x="266786" y="104356"/>
                    <a:pt x="266214" y="103806"/>
                    <a:pt x="265657" y="103256"/>
                  </a:cubicBezTo>
                  <a:cubicBezTo>
                    <a:pt x="265122" y="102692"/>
                    <a:pt x="264550" y="102142"/>
                    <a:pt x="263993" y="101592"/>
                  </a:cubicBezTo>
                  <a:cubicBezTo>
                    <a:pt x="263457" y="101027"/>
                    <a:pt x="262885" y="100477"/>
                    <a:pt x="262328" y="99927"/>
                  </a:cubicBezTo>
                  <a:cubicBezTo>
                    <a:pt x="261792" y="99363"/>
                    <a:pt x="261221" y="98813"/>
                    <a:pt x="260663" y="98263"/>
                  </a:cubicBezTo>
                  <a:cubicBezTo>
                    <a:pt x="260128" y="97698"/>
                    <a:pt x="259556" y="97148"/>
                    <a:pt x="258999" y="96598"/>
                  </a:cubicBezTo>
                  <a:cubicBezTo>
                    <a:pt x="258463" y="96033"/>
                    <a:pt x="257891" y="95483"/>
                    <a:pt x="257334" y="94933"/>
                  </a:cubicBezTo>
                  <a:cubicBezTo>
                    <a:pt x="256799" y="94369"/>
                    <a:pt x="256227" y="93819"/>
                    <a:pt x="255669" y="93269"/>
                  </a:cubicBezTo>
                  <a:cubicBezTo>
                    <a:pt x="255134" y="92704"/>
                    <a:pt x="254562" y="92154"/>
                    <a:pt x="254005" y="91604"/>
                  </a:cubicBezTo>
                  <a:cubicBezTo>
                    <a:pt x="253469" y="91040"/>
                    <a:pt x="252898" y="90497"/>
                    <a:pt x="252340" y="89940"/>
                  </a:cubicBezTo>
                  <a:cubicBezTo>
                    <a:pt x="251805" y="89375"/>
                    <a:pt x="251233" y="88825"/>
                    <a:pt x="250676" y="88275"/>
                  </a:cubicBezTo>
                  <a:cubicBezTo>
                    <a:pt x="250140" y="87710"/>
                    <a:pt x="249568" y="87160"/>
                    <a:pt x="249011" y="86610"/>
                  </a:cubicBezTo>
                  <a:cubicBezTo>
                    <a:pt x="248476" y="86046"/>
                    <a:pt x="247904" y="85503"/>
                    <a:pt x="247346" y="84946"/>
                  </a:cubicBezTo>
                  <a:cubicBezTo>
                    <a:pt x="246811" y="84381"/>
                    <a:pt x="246239" y="83838"/>
                    <a:pt x="245682" y="83281"/>
                  </a:cubicBezTo>
                  <a:cubicBezTo>
                    <a:pt x="245146" y="82717"/>
                    <a:pt x="244575" y="82167"/>
                    <a:pt x="244017" y="81616"/>
                  </a:cubicBezTo>
                  <a:cubicBezTo>
                    <a:pt x="243482" y="81052"/>
                    <a:pt x="242910" y="80502"/>
                    <a:pt x="242353" y="79952"/>
                  </a:cubicBezTo>
                  <a:cubicBezTo>
                    <a:pt x="241817" y="79387"/>
                    <a:pt x="241245" y="78837"/>
                    <a:pt x="240688" y="78287"/>
                  </a:cubicBezTo>
                  <a:cubicBezTo>
                    <a:pt x="240152" y="77723"/>
                    <a:pt x="239581" y="77173"/>
                    <a:pt x="239023" y="76623"/>
                  </a:cubicBezTo>
                  <a:cubicBezTo>
                    <a:pt x="238488" y="76058"/>
                    <a:pt x="237916" y="75508"/>
                    <a:pt x="237359" y="74958"/>
                  </a:cubicBezTo>
                  <a:cubicBezTo>
                    <a:pt x="236823" y="74394"/>
                    <a:pt x="236252" y="73843"/>
                    <a:pt x="235694" y="73293"/>
                  </a:cubicBezTo>
                  <a:cubicBezTo>
                    <a:pt x="235159" y="72729"/>
                    <a:pt x="234587" y="72179"/>
                    <a:pt x="234030" y="71629"/>
                  </a:cubicBezTo>
                  <a:cubicBezTo>
                    <a:pt x="233494" y="71064"/>
                    <a:pt x="232922" y="70514"/>
                    <a:pt x="232365" y="69964"/>
                  </a:cubicBezTo>
                  <a:cubicBezTo>
                    <a:pt x="231829" y="69400"/>
                    <a:pt x="231258" y="68850"/>
                    <a:pt x="230700" y="68300"/>
                  </a:cubicBezTo>
                  <a:cubicBezTo>
                    <a:pt x="230165" y="67735"/>
                    <a:pt x="229593" y="67185"/>
                    <a:pt x="229036" y="66635"/>
                  </a:cubicBezTo>
                  <a:cubicBezTo>
                    <a:pt x="228500" y="66070"/>
                    <a:pt x="227929" y="65520"/>
                    <a:pt x="227371" y="64970"/>
                  </a:cubicBezTo>
                  <a:cubicBezTo>
                    <a:pt x="226836" y="64406"/>
                    <a:pt x="226264" y="63856"/>
                    <a:pt x="225707" y="63306"/>
                  </a:cubicBezTo>
                  <a:cubicBezTo>
                    <a:pt x="225171" y="62741"/>
                    <a:pt x="224599" y="62191"/>
                    <a:pt x="224042" y="61641"/>
                  </a:cubicBezTo>
                  <a:cubicBezTo>
                    <a:pt x="223506" y="61077"/>
                    <a:pt x="222935" y="60534"/>
                    <a:pt x="222377" y="59977"/>
                  </a:cubicBezTo>
                  <a:cubicBezTo>
                    <a:pt x="221842" y="59412"/>
                    <a:pt x="221270" y="58862"/>
                    <a:pt x="220713" y="58312"/>
                  </a:cubicBezTo>
                  <a:cubicBezTo>
                    <a:pt x="220177" y="57747"/>
                    <a:pt x="219605" y="57197"/>
                    <a:pt x="219048" y="56647"/>
                  </a:cubicBezTo>
                  <a:cubicBezTo>
                    <a:pt x="218513" y="56083"/>
                    <a:pt x="217941" y="55540"/>
                    <a:pt x="217384" y="54983"/>
                  </a:cubicBezTo>
                  <a:cubicBezTo>
                    <a:pt x="216848" y="54418"/>
                    <a:pt x="216276" y="53875"/>
                    <a:pt x="215719" y="53318"/>
                  </a:cubicBezTo>
                  <a:cubicBezTo>
                    <a:pt x="215183" y="52754"/>
                    <a:pt x="214612" y="52204"/>
                    <a:pt x="214054" y="51654"/>
                  </a:cubicBezTo>
                  <a:cubicBezTo>
                    <a:pt x="213519" y="51089"/>
                    <a:pt x="212947" y="50539"/>
                    <a:pt x="212390" y="49989"/>
                  </a:cubicBezTo>
                  <a:cubicBezTo>
                    <a:pt x="211854" y="49424"/>
                    <a:pt x="211282" y="48874"/>
                    <a:pt x="210725" y="48324"/>
                  </a:cubicBezTo>
                  <a:cubicBezTo>
                    <a:pt x="210190" y="47760"/>
                    <a:pt x="209618" y="47210"/>
                    <a:pt x="209061" y="46660"/>
                  </a:cubicBezTo>
                  <a:cubicBezTo>
                    <a:pt x="208525" y="46095"/>
                    <a:pt x="207953" y="45545"/>
                    <a:pt x="207396" y="44995"/>
                  </a:cubicBezTo>
                  <a:cubicBezTo>
                    <a:pt x="206860" y="44431"/>
                    <a:pt x="206289" y="43881"/>
                    <a:pt x="205731" y="43330"/>
                  </a:cubicBezTo>
                  <a:cubicBezTo>
                    <a:pt x="205196" y="42766"/>
                    <a:pt x="204624" y="42216"/>
                    <a:pt x="204067" y="41666"/>
                  </a:cubicBezTo>
                  <a:cubicBezTo>
                    <a:pt x="203531" y="41101"/>
                    <a:pt x="202959" y="40551"/>
                    <a:pt x="202402" y="40001"/>
                  </a:cubicBezTo>
                  <a:cubicBezTo>
                    <a:pt x="201867" y="39437"/>
                    <a:pt x="201295" y="38887"/>
                    <a:pt x="200737" y="38337"/>
                  </a:cubicBezTo>
                  <a:cubicBezTo>
                    <a:pt x="200202" y="37772"/>
                    <a:pt x="199630" y="37222"/>
                    <a:pt x="199073" y="36672"/>
                  </a:cubicBezTo>
                  <a:cubicBezTo>
                    <a:pt x="198537" y="36108"/>
                    <a:pt x="197965" y="35557"/>
                    <a:pt x="197408" y="35007"/>
                  </a:cubicBezTo>
                  <a:cubicBezTo>
                    <a:pt x="176210" y="12796"/>
                    <a:pt x="139834" y="0"/>
                    <a:pt x="97293" y="0"/>
                  </a:cubicBezTo>
                  <a:cubicBezTo>
                    <a:pt x="67308" y="0"/>
                    <a:pt x="30759" y="6159"/>
                    <a:pt x="8171" y="18072"/>
                  </a:cubicBezTo>
                  <a:lnTo>
                    <a:pt x="8171" y="102677"/>
                  </a:lnTo>
                  <a:cubicBezTo>
                    <a:pt x="8721" y="102525"/>
                    <a:pt x="9278" y="102381"/>
                    <a:pt x="9836" y="102229"/>
                  </a:cubicBezTo>
                  <a:lnTo>
                    <a:pt x="9836" y="104342"/>
                  </a:lnTo>
                  <a:cubicBezTo>
                    <a:pt x="10386" y="104190"/>
                    <a:pt x="10943" y="104045"/>
                    <a:pt x="11500" y="103893"/>
                  </a:cubicBezTo>
                  <a:lnTo>
                    <a:pt x="11500" y="106007"/>
                  </a:lnTo>
                  <a:cubicBezTo>
                    <a:pt x="12050" y="105855"/>
                    <a:pt x="12608" y="105710"/>
                    <a:pt x="13165" y="105558"/>
                  </a:cubicBezTo>
                  <a:lnTo>
                    <a:pt x="13165" y="107671"/>
                  </a:lnTo>
                  <a:cubicBezTo>
                    <a:pt x="13715" y="107519"/>
                    <a:pt x="14272" y="107374"/>
                    <a:pt x="14829" y="107222"/>
                  </a:cubicBezTo>
                  <a:lnTo>
                    <a:pt x="14829" y="109336"/>
                  </a:lnTo>
                  <a:cubicBezTo>
                    <a:pt x="15380" y="109184"/>
                    <a:pt x="15937" y="109039"/>
                    <a:pt x="16494" y="108887"/>
                  </a:cubicBezTo>
                  <a:lnTo>
                    <a:pt x="16494" y="111000"/>
                  </a:lnTo>
                  <a:cubicBezTo>
                    <a:pt x="17044" y="110848"/>
                    <a:pt x="17601" y="110704"/>
                    <a:pt x="18159" y="110552"/>
                  </a:cubicBezTo>
                  <a:lnTo>
                    <a:pt x="18159" y="112665"/>
                  </a:lnTo>
                  <a:cubicBezTo>
                    <a:pt x="18709" y="112513"/>
                    <a:pt x="19266" y="112368"/>
                    <a:pt x="19823" y="112216"/>
                  </a:cubicBezTo>
                  <a:lnTo>
                    <a:pt x="19823" y="114330"/>
                  </a:lnTo>
                  <a:cubicBezTo>
                    <a:pt x="20373" y="114178"/>
                    <a:pt x="20931" y="114033"/>
                    <a:pt x="21488" y="113881"/>
                  </a:cubicBezTo>
                  <a:lnTo>
                    <a:pt x="21488" y="115994"/>
                  </a:lnTo>
                  <a:cubicBezTo>
                    <a:pt x="22038" y="115842"/>
                    <a:pt x="22595" y="115698"/>
                    <a:pt x="23153" y="115546"/>
                  </a:cubicBezTo>
                  <a:lnTo>
                    <a:pt x="23153" y="117659"/>
                  </a:lnTo>
                  <a:cubicBezTo>
                    <a:pt x="23703" y="117507"/>
                    <a:pt x="24260" y="117362"/>
                    <a:pt x="24817" y="117210"/>
                  </a:cubicBezTo>
                  <a:lnTo>
                    <a:pt x="24817" y="119323"/>
                  </a:lnTo>
                  <a:cubicBezTo>
                    <a:pt x="25367" y="119171"/>
                    <a:pt x="25925" y="119027"/>
                    <a:pt x="26482" y="118875"/>
                  </a:cubicBezTo>
                  <a:lnTo>
                    <a:pt x="26482" y="120988"/>
                  </a:lnTo>
                  <a:cubicBezTo>
                    <a:pt x="27032" y="120836"/>
                    <a:pt x="27589" y="120691"/>
                    <a:pt x="28146" y="120539"/>
                  </a:cubicBezTo>
                  <a:lnTo>
                    <a:pt x="28146" y="122653"/>
                  </a:lnTo>
                  <a:cubicBezTo>
                    <a:pt x="28697" y="122501"/>
                    <a:pt x="29254" y="122356"/>
                    <a:pt x="29811" y="122204"/>
                  </a:cubicBezTo>
                  <a:lnTo>
                    <a:pt x="29811" y="124317"/>
                  </a:lnTo>
                  <a:cubicBezTo>
                    <a:pt x="30361" y="124165"/>
                    <a:pt x="30918" y="124021"/>
                    <a:pt x="31476" y="123869"/>
                  </a:cubicBezTo>
                  <a:lnTo>
                    <a:pt x="31476" y="125982"/>
                  </a:lnTo>
                  <a:cubicBezTo>
                    <a:pt x="32026" y="125830"/>
                    <a:pt x="32583" y="125685"/>
                    <a:pt x="33140" y="125533"/>
                  </a:cubicBezTo>
                  <a:lnTo>
                    <a:pt x="33140" y="127647"/>
                  </a:lnTo>
                  <a:cubicBezTo>
                    <a:pt x="33690" y="127495"/>
                    <a:pt x="34248" y="127350"/>
                    <a:pt x="34805" y="127198"/>
                  </a:cubicBezTo>
                  <a:lnTo>
                    <a:pt x="34805" y="129311"/>
                  </a:lnTo>
                  <a:cubicBezTo>
                    <a:pt x="35355" y="129159"/>
                    <a:pt x="35912" y="129014"/>
                    <a:pt x="36470" y="128862"/>
                  </a:cubicBezTo>
                  <a:lnTo>
                    <a:pt x="36470" y="130976"/>
                  </a:lnTo>
                  <a:cubicBezTo>
                    <a:pt x="36470" y="130976"/>
                    <a:pt x="36513" y="130969"/>
                    <a:pt x="36527" y="130961"/>
                  </a:cubicBezTo>
                  <a:lnTo>
                    <a:pt x="36527" y="193051"/>
                  </a:lnTo>
                  <a:lnTo>
                    <a:pt x="38192" y="193051"/>
                  </a:lnTo>
                  <a:lnTo>
                    <a:pt x="38192" y="194716"/>
                  </a:lnTo>
                  <a:lnTo>
                    <a:pt x="39857" y="194716"/>
                  </a:lnTo>
                  <a:lnTo>
                    <a:pt x="39857" y="196380"/>
                  </a:lnTo>
                  <a:lnTo>
                    <a:pt x="41521" y="196380"/>
                  </a:lnTo>
                  <a:lnTo>
                    <a:pt x="41521" y="198045"/>
                  </a:lnTo>
                  <a:lnTo>
                    <a:pt x="43186" y="198045"/>
                  </a:lnTo>
                  <a:lnTo>
                    <a:pt x="43186" y="199710"/>
                  </a:lnTo>
                  <a:lnTo>
                    <a:pt x="44850" y="199710"/>
                  </a:lnTo>
                  <a:lnTo>
                    <a:pt x="44850" y="201374"/>
                  </a:lnTo>
                  <a:lnTo>
                    <a:pt x="46515" y="201374"/>
                  </a:lnTo>
                  <a:cubicBezTo>
                    <a:pt x="46515" y="201374"/>
                    <a:pt x="46515" y="203039"/>
                    <a:pt x="46515" y="203039"/>
                  </a:cubicBezTo>
                  <a:lnTo>
                    <a:pt x="48180" y="203039"/>
                  </a:lnTo>
                  <a:lnTo>
                    <a:pt x="48180" y="204703"/>
                  </a:lnTo>
                  <a:lnTo>
                    <a:pt x="49844" y="204703"/>
                  </a:lnTo>
                  <a:lnTo>
                    <a:pt x="49844" y="206368"/>
                  </a:lnTo>
                  <a:lnTo>
                    <a:pt x="51509" y="206368"/>
                  </a:lnTo>
                  <a:lnTo>
                    <a:pt x="51509" y="208033"/>
                  </a:lnTo>
                  <a:lnTo>
                    <a:pt x="53173" y="208033"/>
                  </a:lnTo>
                  <a:lnTo>
                    <a:pt x="53173" y="209697"/>
                  </a:lnTo>
                  <a:lnTo>
                    <a:pt x="54838" y="209697"/>
                  </a:lnTo>
                  <a:cubicBezTo>
                    <a:pt x="54838" y="209697"/>
                    <a:pt x="54838" y="211362"/>
                    <a:pt x="54838" y="211362"/>
                  </a:cubicBezTo>
                  <a:lnTo>
                    <a:pt x="56503" y="211362"/>
                  </a:lnTo>
                  <a:lnTo>
                    <a:pt x="56503" y="213026"/>
                  </a:lnTo>
                  <a:lnTo>
                    <a:pt x="58167" y="213026"/>
                  </a:lnTo>
                  <a:lnTo>
                    <a:pt x="58167" y="214691"/>
                  </a:lnTo>
                  <a:lnTo>
                    <a:pt x="59832" y="214691"/>
                  </a:lnTo>
                  <a:cubicBezTo>
                    <a:pt x="59832" y="214691"/>
                    <a:pt x="59832" y="216356"/>
                    <a:pt x="59832" y="216356"/>
                  </a:cubicBezTo>
                  <a:lnTo>
                    <a:pt x="61496" y="216356"/>
                  </a:lnTo>
                  <a:lnTo>
                    <a:pt x="61496" y="218020"/>
                  </a:lnTo>
                  <a:lnTo>
                    <a:pt x="63161" y="218020"/>
                  </a:lnTo>
                  <a:lnTo>
                    <a:pt x="63161" y="219685"/>
                  </a:lnTo>
                  <a:lnTo>
                    <a:pt x="64826" y="219685"/>
                  </a:lnTo>
                  <a:cubicBezTo>
                    <a:pt x="64826" y="219685"/>
                    <a:pt x="64826" y="221350"/>
                    <a:pt x="64826" y="221350"/>
                  </a:cubicBezTo>
                  <a:lnTo>
                    <a:pt x="66490" y="221350"/>
                  </a:lnTo>
                  <a:lnTo>
                    <a:pt x="66490" y="221813"/>
                  </a:lnTo>
                  <a:cubicBezTo>
                    <a:pt x="66360" y="221813"/>
                    <a:pt x="66251" y="221813"/>
                    <a:pt x="66121" y="221813"/>
                  </a:cubicBezTo>
                  <a:cubicBezTo>
                    <a:pt x="46819" y="221813"/>
                    <a:pt x="23818" y="216471"/>
                    <a:pt x="0" y="209900"/>
                  </a:cubicBezTo>
                  <a:lnTo>
                    <a:pt x="0" y="292450"/>
                  </a:lnTo>
                  <a:cubicBezTo>
                    <a:pt x="543" y="292660"/>
                    <a:pt x="1115" y="292855"/>
                    <a:pt x="1665" y="293065"/>
                  </a:cubicBezTo>
                  <a:lnTo>
                    <a:pt x="1665" y="294115"/>
                  </a:lnTo>
                  <a:cubicBezTo>
                    <a:pt x="2207" y="294325"/>
                    <a:pt x="2779" y="294520"/>
                    <a:pt x="3329" y="294730"/>
                  </a:cubicBezTo>
                  <a:lnTo>
                    <a:pt x="3329" y="295779"/>
                  </a:lnTo>
                  <a:cubicBezTo>
                    <a:pt x="3872" y="295989"/>
                    <a:pt x="4444" y="296185"/>
                    <a:pt x="4994" y="296394"/>
                  </a:cubicBezTo>
                  <a:lnTo>
                    <a:pt x="4994" y="297444"/>
                  </a:lnTo>
                  <a:cubicBezTo>
                    <a:pt x="5537" y="297654"/>
                    <a:pt x="6109" y="297849"/>
                    <a:pt x="6659" y="298059"/>
                  </a:cubicBezTo>
                  <a:lnTo>
                    <a:pt x="6659" y="299108"/>
                  </a:lnTo>
                  <a:cubicBezTo>
                    <a:pt x="7201" y="299318"/>
                    <a:pt x="7773" y="299514"/>
                    <a:pt x="8323" y="299724"/>
                  </a:cubicBezTo>
                  <a:lnTo>
                    <a:pt x="8323" y="300773"/>
                  </a:lnTo>
                  <a:cubicBezTo>
                    <a:pt x="8866" y="300983"/>
                    <a:pt x="9438" y="301178"/>
                    <a:pt x="9988" y="301388"/>
                  </a:cubicBezTo>
                  <a:lnTo>
                    <a:pt x="9988" y="302438"/>
                  </a:lnTo>
                  <a:cubicBezTo>
                    <a:pt x="10530" y="302648"/>
                    <a:pt x="11102" y="302843"/>
                    <a:pt x="11652" y="303053"/>
                  </a:cubicBezTo>
                  <a:lnTo>
                    <a:pt x="11652" y="304102"/>
                  </a:lnTo>
                  <a:cubicBezTo>
                    <a:pt x="12195" y="304312"/>
                    <a:pt x="12767" y="304508"/>
                    <a:pt x="13317" y="304717"/>
                  </a:cubicBezTo>
                  <a:lnTo>
                    <a:pt x="13317" y="305767"/>
                  </a:lnTo>
                  <a:cubicBezTo>
                    <a:pt x="13860" y="305977"/>
                    <a:pt x="14432" y="306172"/>
                    <a:pt x="14982" y="306382"/>
                  </a:cubicBezTo>
                  <a:lnTo>
                    <a:pt x="14982" y="307431"/>
                  </a:lnTo>
                  <a:cubicBezTo>
                    <a:pt x="15524" y="307641"/>
                    <a:pt x="16096" y="307837"/>
                    <a:pt x="16646" y="308047"/>
                  </a:cubicBezTo>
                  <a:lnTo>
                    <a:pt x="16646" y="309096"/>
                  </a:lnTo>
                  <a:cubicBezTo>
                    <a:pt x="17189" y="309306"/>
                    <a:pt x="17761" y="309501"/>
                    <a:pt x="18311" y="309711"/>
                  </a:cubicBezTo>
                  <a:lnTo>
                    <a:pt x="18311" y="310761"/>
                  </a:lnTo>
                  <a:cubicBezTo>
                    <a:pt x="18854" y="310971"/>
                    <a:pt x="19425" y="311166"/>
                    <a:pt x="19975" y="311376"/>
                  </a:cubicBezTo>
                  <a:lnTo>
                    <a:pt x="19975" y="312425"/>
                  </a:lnTo>
                  <a:cubicBezTo>
                    <a:pt x="20518" y="312635"/>
                    <a:pt x="21090" y="312831"/>
                    <a:pt x="21640" y="313041"/>
                  </a:cubicBezTo>
                  <a:lnTo>
                    <a:pt x="21640" y="314090"/>
                  </a:lnTo>
                  <a:cubicBezTo>
                    <a:pt x="22183" y="314300"/>
                    <a:pt x="22755" y="314495"/>
                    <a:pt x="23305" y="314705"/>
                  </a:cubicBezTo>
                  <a:lnTo>
                    <a:pt x="23305" y="315755"/>
                  </a:lnTo>
                  <a:cubicBezTo>
                    <a:pt x="23847" y="315964"/>
                    <a:pt x="24419" y="316160"/>
                    <a:pt x="24969" y="316370"/>
                  </a:cubicBezTo>
                  <a:lnTo>
                    <a:pt x="24969" y="317419"/>
                  </a:lnTo>
                  <a:cubicBezTo>
                    <a:pt x="25512" y="317629"/>
                    <a:pt x="26084" y="317824"/>
                    <a:pt x="26634" y="318034"/>
                  </a:cubicBezTo>
                  <a:lnTo>
                    <a:pt x="26634" y="319084"/>
                  </a:lnTo>
                  <a:cubicBezTo>
                    <a:pt x="27177" y="319294"/>
                    <a:pt x="27748" y="319489"/>
                    <a:pt x="28298" y="319699"/>
                  </a:cubicBezTo>
                  <a:lnTo>
                    <a:pt x="28298" y="320748"/>
                  </a:lnTo>
                  <a:cubicBezTo>
                    <a:pt x="28841" y="320958"/>
                    <a:pt x="29413" y="321154"/>
                    <a:pt x="29963" y="321364"/>
                  </a:cubicBezTo>
                  <a:lnTo>
                    <a:pt x="29963" y="322413"/>
                  </a:lnTo>
                  <a:cubicBezTo>
                    <a:pt x="30506" y="322623"/>
                    <a:pt x="31078" y="322818"/>
                    <a:pt x="31628" y="323028"/>
                  </a:cubicBezTo>
                  <a:lnTo>
                    <a:pt x="31628" y="324078"/>
                  </a:lnTo>
                  <a:cubicBezTo>
                    <a:pt x="32171" y="324287"/>
                    <a:pt x="32742" y="324483"/>
                    <a:pt x="33292" y="324693"/>
                  </a:cubicBezTo>
                  <a:lnTo>
                    <a:pt x="33292" y="325742"/>
                  </a:lnTo>
                  <a:cubicBezTo>
                    <a:pt x="33835" y="325952"/>
                    <a:pt x="34407" y="326147"/>
                    <a:pt x="34957" y="326357"/>
                  </a:cubicBezTo>
                  <a:lnTo>
                    <a:pt x="34957" y="327407"/>
                  </a:lnTo>
                  <a:cubicBezTo>
                    <a:pt x="35500" y="327617"/>
                    <a:pt x="36071" y="327812"/>
                    <a:pt x="36621" y="328022"/>
                  </a:cubicBezTo>
                  <a:lnTo>
                    <a:pt x="36621" y="329071"/>
                  </a:lnTo>
                  <a:cubicBezTo>
                    <a:pt x="37164" y="329281"/>
                    <a:pt x="37736" y="329477"/>
                    <a:pt x="38286" y="329687"/>
                  </a:cubicBezTo>
                  <a:lnTo>
                    <a:pt x="38286" y="330736"/>
                  </a:lnTo>
                  <a:cubicBezTo>
                    <a:pt x="38829" y="330946"/>
                    <a:pt x="39401" y="331141"/>
                    <a:pt x="39951" y="331351"/>
                  </a:cubicBezTo>
                  <a:lnTo>
                    <a:pt x="39951" y="332401"/>
                  </a:lnTo>
                  <a:cubicBezTo>
                    <a:pt x="40494" y="332611"/>
                    <a:pt x="41065" y="332806"/>
                    <a:pt x="41615" y="333016"/>
                  </a:cubicBezTo>
                  <a:lnTo>
                    <a:pt x="41615" y="334065"/>
                  </a:lnTo>
                  <a:cubicBezTo>
                    <a:pt x="42158" y="334275"/>
                    <a:pt x="42730" y="334471"/>
                    <a:pt x="43280" y="334680"/>
                  </a:cubicBezTo>
                  <a:lnTo>
                    <a:pt x="43280" y="335730"/>
                  </a:lnTo>
                  <a:cubicBezTo>
                    <a:pt x="43823" y="335940"/>
                    <a:pt x="44394" y="336135"/>
                    <a:pt x="44945" y="336345"/>
                  </a:cubicBezTo>
                  <a:lnTo>
                    <a:pt x="44945" y="337394"/>
                  </a:lnTo>
                  <a:cubicBezTo>
                    <a:pt x="45487" y="337604"/>
                    <a:pt x="46059" y="337800"/>
                    <a:pt x="46609" y="338010"/>
                  </a:cubicBezTo>
                  <a:lnTo>
                    <a:pt x="46609" y="339059"/>
                  </a:lnTo>
                  <a:cubicBezTo>
                    <a:pt x="47152" y="339269"/>
                    <a:pt x="47724" y="339464"/>
                    <a:pt x="48274" y="339674"/>
                  </a:cubicBezTo>
                  <a:lnTo>
                    <a:pt x="48274" y="340724"/>
                  </a:lnTo>
                  <a:cubicBezTo>
                    <a:pt x="48817" y="340934"/>
                    <a:pt x="49388" y="341129"/>
                    <a:pt x="49938" y="341339"/>
                  </a:cubicBezTo>
                  <a:lnTo>
                    <a:pt x="49938" y="342388"/>
                  </a:lnTo>
                  <a:cubicBezTo>
                    <a:pt x="50481" y="342598"/>
                    <a:pt x="51053" y="342794"/>
                    <a:pt x="51603" y="343003"/>
                  </a:cubicBezTo>
                  <a:lnTo>
                    <a:pt x="51603" y="344053"/>
                  </a:lnTo>
                  <a:cubicBezTo>
                    <a:pt x="52146" y="344263"/>
                    <a:pt x="52718" y="344458"/>
                    <a:pt x="53268" y="344668"/>
                  </a:cubicBezTo>
                  <a:lnTo>
                    <a:pt x="53268" y="345718"/>
                  </a:lnTo>
                  <a:cubicBezTo>
                    <a:pt x="53810" y="345927"/>
                    <a:pt x="54382" y="346123"/>
                    <a:pt x="54932" y="346333"/>
                  </a:cubicBezTo>
                  <a:lnTo>
                    <a:pt x="54932" y="347382"/>
                  </a:lnTo>
                  <a:cubicBezTo>
                    <a:pt x="55475" y="347592"/>
                    <a:pt x="56047" y="347787"/>
                    <a:pt x="56597" y="347997"/>
                  </a:cubicBezTo>
                  <a:lnTo>
                    <a:pt x="56597" y="349047"/>
                  </a:lnTo>
                  <a:cubicBezTo>
                    <a:pt x="57140" y="349257"/>
                    <a:pt x="57711" y="349452"/>
                    <a:pt x="58261" y="349662"/>
                  </a:cubicBezTo>
                  <a:lnTo>
                    <a:pt x="58261" y="350711"/>
                  </a:lnTo>
                  <a:cubicBezTo>
                    <a:pt x="58804" y="350921"/>
                    <a:pt x="59376" y="351117"/>
                    <a:pt x="59926" y="351327"/>
                  </a:cubicBezTo>
                  <a:lnTo>
                    <a:pt x="59926" y="352376"/>
                  </a:lnTo>
                  <a:cubicBezTo>
                    <a:pt x="60469" y="352586"/>
                    <a:pt x="61041" y="352781"/>
                    <a:pt x="61591" y="352991"/>
                  </a:cubicBezTo>
                  <a:lnTo>
                    <a:pt x="61591" y="354041"/>
                  </a:lnTo>
                  <a:cubicBezTo>
                    <a:pt x="62133" y="354250"/>
                    <a:pt x="62705" y="354446"/>
                    <a:pt x="63255" y="354656"/>
                  </a:cubicBezTo>
                  <a:lnTo>
                    <a:pt x="63255" y="355705"/>
                  </a:lnTo>
                  <a:cubicBezTo>
                    <a:pt x="63798" y="355915"/>
                    <a:pt x="64370" y="356110"/>
                    <a:pt x="64920" y="356320"/>
                  </a:cubicBezTo>
                  <a:lnTo>
                    <a:pt x="64920" y="357370"/>
                  </a:lnTo>
                  <a:cubicBezTo>
                    <a:pt x="65463" y="357580"/>
                    <a:pt x="66034" y="357775"/>
                    <a:pt x="66584" y="357985"/>
                  </a:cubicBezTo>
                  <a:lnTo>
                    <a:pt x="66584" y="359034"/>
                  </a:lnTo>
                  <a:cubicBezTo>
                    <a:pt x="67127" y="359244"/>
                    <a:pt x="67699" y="359440"/>
                    <a:pt x="68249" y="359650"/>
                  </a:cubicBezTo>
                  <a:lnTo>
                    <a:pt x="68249" y="360699"/>
                  </a:lnTo>
                  <a:cubicBezTo>
                    <a:pt x="68792" y="360909"/>
                    <a:pt x="69364" y="361104"/>
                    <a:pt x="69914" y="361314"/>
                  </a:cubicBezTo>
                  <a:lnTo>
                    <a:pt x="69914" y="362364"/>
                  </a:lnTo>
                  <a:cubicBezTo>
                    <a:pt x="70456" y="362573"/>
                    <a:pt x="71028" y="362769"/>
                    <a:pt x="71578" y="362979"/>
                  </a:cubicBezTo>
                  <a:lnTo>
                    <a:pt x="71578" y="364028"/>
                  </a:lnTo>
                  <a:cubicBezTo>
                    <a:pt x="72121" y="364238"/>
                    <a:pt x="72693" y="364433"/>
                    <a:pt x="73243" y="364643"/>
                  </a:cubicBezTo>
                  <a:lnTo>
                    <a:pt x="73243" y="365693"/>
                  </a:lnTo>
                  <a:cubicBezTo>
                    <a:pt x="73786" y="365903"/>
                    <a:pt x="74357" y="366098"/>
                    <a:pt x="74907" y="366308"/>
                  </a:cubicBezTo>
                  <a:lnTo>
                    <a:pt x="74907" y="367357"/>
                  </a:lnTo>
                  <a:cubicBezTo>
                    <a:pt x="75450" y="367567"/>
                    <a:pt x="76022" y="367763"/>
                    <a:pt x="76572" y="367973"/>
                  </a:cubicBezTo>
                  <a:lnTo>
                    <a:pt x="76572" y="369022"/>
                  </a:lnTo>
                  <a:cubicBezTo>
                    <a:pt x="77115" y="369232"/>
                    <a:pt x="77687" y="369427"/>
                    <a:pt x="78237" y="369637"/>
                  </a:cubicBezTo>
                  <a:lnTo>
                    <a:pt x="78237" y="370687"/>
                  </a:lnTo>
                  <a:cubicBezTo>
                    <a:pt x="78780" y="370897"/>
                    <a:pt x="79351" y="371092"/>
                    <a:pt x="79901" y="371302"/>
                  </a:cubicBezTo>
                  <a:lnTo>
                    <a:pt x="79901" y="372351"/>
                  </a:lnTo>
                  <a:cubicBezTo>
                    <a:pt x="80444" y="372561"/>
                    <a:pt x="81016" y="372757"/>
                    <a:pt x="81566" y="372966"/>
                  </a:cubicBezTo>
                  <a:lnTo>
                    <a:pt x="81566" y="374016"/>
                  </a:lnTo>
                  <a:cubicBezTo>
                    <a:pt x="82109" y="374226"/>
                    <a:pt x="82680" y="374421"/>
                    <a:pt x="83230" y="374631"/>
                  </a:cubicBezTo>
                  <a:lnTo>
                    <a:pt x="83230" y="375680"/>
                  </a:lnTo>
                  <a:cubicBezTo>
                    <a:pt x="83773" y="375890"/>
                    <a:pt x="84345" y="376086"/>
                    <a:pt x="84895" y="376296"/>
                  </a:cubicBezTo>
                  <a:lnTo>
                    <a:pt x="84895" y="377345"/>
                  </a:lnTo>
                  <a:cubicBezTo>
                    <a:pt x="85438" y="377555"/>
                    <a:pt x="86010" y="377750"/>
                    <a:pt x="86560" y="377960"/>
                  </a:cubicBezTo>
                  <a:lnTo>
                    <a:pt x="86560" y="379010"/>
                  </a:lnTo>
                  <a:cubicBezTo>
                    <a:pt x="87103" y="379220"/>
                    <a:pt x="87674" y="379415"/>
                    <a:pt x="88224" y="379625"/>
                  </a:cubicBezTo>
                  <a:lnTo>
                    <a:pt x="88224" y="380674"/>
                  </a:lnTo>
                  <a:cubicBezTo>
                    <a:pt x="88767" y="380884"/>
                    <a:pt x="89339" y="381080"/>
                    <a:pt x="89889" y="381289"/>
                  </a:cubicBezTo>
                  <a:lnTo>
                    <a:pt x="89889" y="382339"/>
                  </a:lnTo>
                  <a:cubicBezTo>
                    <a:pt x="90432" y="382549"/>
                    <a:pt x="91003" y="382744"/>
                    <a:pt x="91554" y="382954"/>
                  </a:cubicBezTo>
                  <a:lnTo>
                    <a:pt x="91554" y="384003"/>
                  </a:lnTo>
                  <a:cubicBezTo>
                    <a:pt x="92096" y="384213"/>
                    <a:pt x="92668" y="384409"/>
                    <a:pt x="93218" y="384619"/>
                  </a:cubicBezTo>
                  <a:lnTo>
                    <a:pt x="93218" y="385668"/>
                  </a:lnTo>
                  <a:cubicBezTo>
                    <a:pt x="93761" y="385878"/>
                    <a:pt x="94333" y="386073"/>
                    <a:pt x="94883" y="386283"/>
                  </a:cubicBezTo>
                  <a:lnTo>
                    <a:pt x="94883" y="387333"/>
                  </a:lnTo>
                  <a:cubicBezTo>
                    <a:pt x="95426" y="387543"/>
                    <a:pt x="95997" y="387738"/>
                    <a:pt x="96547" y="387948"/>
                  </a:cubicBezTo>
                  <a:lnTo>
                    <a:pt x="96547" y="388997"/>
                  </a:lnTo>
                  <a:cubicBezTo>
                    <a:pt x="97090" y="389207"/>
                    <a:pt x="97662" y="389403"/>
                    <a:pt x="98212" y="389612"/>
                  </a:cubicBezTo>
                  <a:lnTo>
                    <a:pt x="98212" y="390662"/>
                  </a:lnTo>
                  <a:cubicBezTo>
                    <a:pt x="98755" y="390872"/>
                    <a:pt x="99326" y="391067"/>
                    <a:pt x="99877" y="391277"/>
                  </a:cubicBezTo>
                  <a:lnTo>
                    <a:pt x="99877" y="392327"/>
                  </a:lnTo>
                  <a:cubicBezTo>
                    <a:pt x="100419" y="392536"/>
                    <a:pt x="100991" y="392732"/>
                    <a:pt x="101541" y="392942"/>
                  </a:cubicBezTo>
                  <a:lnTo>
                    <a:pt x="101541" y="393991"/>
                  </a:lnTo>
                  <a:cubicBezTo>
                    <a:pt x="102084" y="394201"/>
                    <a:pt x="102656" y="394396"/>
                    <a:pt x="103206" y="394606"/>
                  </a:cubicBezTo>
                  <a:lnTo>
                    <a:pt x="103206" y="395656"/>
                  </a:lnTo>
                  <a:cubicBezTo>
                    <a:pt x="103749" y="395866"/>
                    <a:pt x="104320" y="396061"/>
                    <a:pt x="104870" y="396271"/>
                  </a:cubicBezTo>
                  <a:lnTo>
                    <a:pt x="104870" y="397320"/>
                  </a:lnTo>
                  <a:cubicBezTo>
                    <a:pt x="105413" y="397530"/>
                    <a:pt x="105985" y="397726"/>
                    <a:pt x="106535" y="397936"/>
                  </a:cubicBezTo>
                  <a:lnTo>
                    <a:pt x="106535" y="398985"/>
                  </a:lnTo>
                  <a:cubicBezTo>
                    <a:pt x="107078" y="399195"/>
                    <a:pt x="107650" y="399390"/>
                    <a:pt x="108200" y="399600"/>
                  </a:cubicBezTo>
                  <a:lnTo>
                    <a:pt x="108200" y="400650"/>
                  </a:lnTo>
                  <a:cubicBezTo>
                    <a:pt x="108742" y="400859"/>
                    <a:pt x="109314" y="401055"/>
                    <a:pt x="109864" y="401265"/>
                  </a:cubicBezTo>
                  <a:lnTo>
                    <a:pt x="109864" y="402314"/>
                  </a:lnTo>
                  <a:cubicBezTo>
                    <a:pt x="110407" y="402524"/>
                    <a:pt x="110979" y="402720"/>
                    <a:pt x="111529" y="402929"/>
                  </a:cubicBezTo>
                  <a:lnTo>
                    <a:pt x="111529" y="403979"/>
                  </a:lnTo>
                  <a:cubicBezTo>
                    <a:pt x="112072" y="404189"/>
                    <a:pt x="112643" y="404384"/>
                    <a:pt x="113194" y="404594"/>
                  </a:cubicBezTo>
                  <a:lnTo>
                    <a:pt x="113194" y="405643"/>
                  </a:lnTo>
                  <a:cubicBezTo>
                    <a:pt x="113736" y="405853"/>
                    <a:pt x="114308" y="406049"/>
                    <a:pt x="114858" y="406259"/>
                  </a:cubicBezTo>
                  <a:lnTo>
                    <a:pt x="114858" y="407308"/>
                  </a:lnTo>
                  <a:cubicBezTo>
                    <a:pt x="115401" y="407518"/>
                    <a:pt x="115973" y="407713"/>
                    <a:pt x="116523" y="407923"/>
                  </a:cubicBezTo>
                  <a:lnTo>
                    <a:pt x="116523" y="408973"/>
                  </a:lnTo>
                  <a:cubicBezTo>
                    <a:pt x="117065" y="409183"/>
                    <a:pt x="117637" y="409378"/>
                    <a:pt x="118187" y="409588"/>
                  </a:cubicBezTo>
                  <a:lnTo>
                    <a:pt x="118187" y="410637"/>
                  </a:lnTo>
                  <a:cubicBezTo>
                    <a:pt x="118730" y="410847"/>
                    <a:pt x="119302" y="411043"/>
                    <a:pt x="119852" y="411252"/>
                  </a:cubicBezTo>
                  <a:lnTo>
                    <a:pt x="119852" y="412302"/>
                  </a:lnTo>
                  <a:cubicBezTo>
                    <a:pt x="120395" y="412512"/>
                    <a:pt x="120967" y="412707"/>
                    <a:pt x="121517" y="412917"/>
                  </a:cubicBezTo>
                  <a:lnTo>
                    <a:pt x="121517" y="413966"/>
                  </a:lnTo>
                  <a:cubicBezTo>
                    <a:pt x="122059" y="414176"/>
                    <a:pt x="122631" y="414372"/>
                    <a:pt x="123181" y="414582"/>
                  </a:cubicBezTo>
                  <a:lnTo>
                    <a:pt x="123181" y="415631"/>
                  </a:lnTo>
                  <a:cubicBezTo>
                    <a:pt x="123724" y="415841"/>
                    <a:pt x="124296" y="416036"/>
                    <a:pt x="124846" y="416246"/>
                  </a:cubicBezTo>
                  <a:lnTo>
                    <a:pt x="124846" y="417296"/>
                  </a:lnTo>
                  <a:cubicBezTo>
                    <a:pt x="125388" y="417506"/>
                    <a:pt x="125960" y="417701"/>
                    <a:pt x="126510" y="417911"/>
                  </a:cubicBezTo>
                  <a:lnTo>
                    <a:pt x="126510" y="418960"/>
                  </a:lnTo>
                  <a:cubicBezTo>
                    <a:pt x="127053" y="419170"/>
                    <a:pt x="127625" y="419366"/>
                    <a:pt x="128175" y="419575"/>
                  </a:cubicBezTo>
                  <a:lnTo>
                    <a:pt x="128175" y="420625"/>
                  </a:lnTo>
                  <a:cubicBezTo>
                    <a:pt x="128718" y="420835"/>
                    <a:pt x="129290" y="421030"/>
                    <a:pt x="129840" y="421240"/>
                  </a:cubicBezTo>
                  <a:lnTo>
                    <a:pt x="129840" y="422289"/>
                  </a:lnTo>
                  <a:cubicBezTo>
                    <a:pt x="130382" y="422499"/>
                    <a:pt x="130954" y="422695"/>
                    <a:pt x="131504" y="422905"/>
                  </a:cubicBezTo>
                  <a:lnTo>
                    <a:pt x="131504" y="423954"/>
                  </a:lnTo>
                  <a:cubicBezTo>
                    <a:pt x="132047" y="424164"/>
                    <a:pt x="132619" y="424359"/>
                    <a:pt x="133169" y="424569"/>
                  </a:cubicBezTo>
                  <a:lnTo>
                    <a:pt x="133169" y="425619"/>
                  </a:lnTo>
                  <a:cubicBezTo>
                    <a:pt x="133712" y="425829"/>
                    <a:pt x="134283" y="426024"/>
                    <a:pt x="134833" y="426234"/>
                  </a:cubicBezTo>
                  <a:lnTo>
                    <a:pt x="134833" y="427283"/>
                  </a:lnTo>
                  <a:cubicBezTo>
                    <a:pt x="135376" y="427493"/>
                    <a:pt x="135948" y="427689"/>
                    <a:pt x="136498" y="427899"/>
                  </a:cubicBezTo>
                  <a:lnTo>
                    <a:pt x="136498" y="428948"/>
                  </a:lnTo>
                  <a:cubicBezTo>
                    <a:pt x="137041" y="429158"/>
                    <a:pt x="137613" y="429353"/>
                    <a:pt x="138163" y="429563"/>
                  </a:cubicBezTo>
                  <a:lnTo>
                    <a:pt x="138163" y="430613"/>
                  </a:lnTo>
                  <a:cubicBezTo>
                    <a:pt x="138705" y="430822"/>
                    <a:pt x="139277" y="431018"/>
                    <a:pt x="139827" y="431228"/>
                  </a:cubicBezTo>
                  <a:lnTo>
                    <a:pt x="139827" y="432277"/>
                  </a:lnTo>
                  <a:cubicBezTo>
                    <a:pt x="140370" y="432487"/>
                    <a:pt x="140942" y="432682"/>
                    <a:pt x="141492" y="432892"/>
                  </a:cubicBezTo>
                  <a:lnTo>
                    <a:pt x="141492" y="433942"/>
                  </a:lnTo>
                  <a:cubicBezTo>
                    <a:pt x="142035" y="434152"/>
                    <a:pt x="142606" y="434347"/>
                    <a:pt x="143156" y="434557"/>
                  </a:cubicBezTo>
                  <a:lnTo>
                    <a:pt x="143156" y="435606"/>
                  </a:lnTo>
                  <a:cubicBezTo>
                    <a:pt x="143699" y="435816"/>
                    <a:pt x="144271" y="436012"/>
                    <a:pt x="144821" y="436222"/>
                  </a:cubicBezTo>
                  <a:lnTo>
                    <a:pt x="144821" y="437271"/>
                  </a:lnTo>
                  <a:cubicBezTo>
                    <a:pt x="145364" y="437481"/>
                    <a:pt x="145936" y="437676"/>
                    <a:pt x="146486" y="437886"/>
                  </a:cubicBezTo>
                  <a:lnTo>
                    <a:pt x="146486" y="438936"/>
                  </a:lnTo>
                  <a:cubicBezTo>
                    <a:pt x="147029" y="439145"/>
                    <a:pt x="147600" y="439341"/>
                    <a:pt x="148150" y="439551"/>
                  </a:cubicBezTo>
                  <a:lnTo>
                    <a:pt x="148150" y="440600"/>
                  </a:lnTo>
                  <a:cubicBezTo>
                    <a:pt x="148693" y="440810"/>
                    <a:pt x="149265" y="441005"/>
                    <a:pt x="149815" y="441215"/>
                  </a:cubicBezTo>
                  <a:lnTo>
                    <a:pt x="149815" y="442265"/>
                  </a:lnTo>
                  <a:cubicBezTo>
                    <a:pt x="150358" y="442475"/>
                    <a:pt x="150929" y="442670"/>
                    <a:pt x="151479" y="442880"/>
                  </a:cubicBezTo>
                  <a:lnTo>
                    <a:pt x="151479" y="443929"/>
                  </a:lnTo>
                  <a:cubicBezTo>
                    <a:pt x="152022" y="444139"/>
                    <a:pt x="152594" y="444335"/>
                    <a:pt x="153144" y="444545"/>
                  </a:cubicBezTo>
                  <a:lnTo>
                    <a:pt x="153144" y="445594"/>
                  </a:lnTo>
                  <a:cubicBezTo>
                    <a:pt x="153687" y="445804"/>
                    <a:pt x="154259" y="445999"/>
                    <a:pt x="154809" y="446209"/>
                  </a:cubicBezTo>
                  <a:lnTo>
                    <a:pt x="154809" y="447259"/>
                  </a:lnTo>
                  <a:cubicBezTo>
                    <a:pt x="155062" y="447353"/>
                    <a:pt x="155323" y="447447"/>
                    <a:pt x="155576" y="447541"/>
                  </a:cubicBezTo>
                  <a:cubicBezTo>
                    <a:pt x="269855" y="424562"/>
                    <a:pt x="359773" y="334290"/>
                    <a:pt x="382238" y="219822"/>
                  </a:cubicBezTo>
                  <a:cubicBezTo>
                    <a:pt x="382223" y="219808"/>
                    <a:pt x="382209" y="219793"/>
                    <a:pt x="382194" y="219779"/>
                  </a:cubicBezTo>
                  <a:cubicBezTo>
                    <a:pt x="381659" y="219214"/>
                    <a:pt x="381087" y="218664"/>
                    <a:pt x="380530" y="218114"/>
                  </a:cubicBezTo>
                  <a:close/>
                </a:path>
              </a:pathLst>
            </a:custGeom>
            <a:solidFill>
              <a:srgbClr val="EF9F3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KoPub돋움체 Bold" panose="02020603020101020101" pitchFamily="18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25048EB5-8847-84FC-0C8B-C5A28A885F21}"/>
                </a:ext>
              </a:extLst>
            </p:cNvPr>
            <p:cNvSpPr/>
            <p:nvPr/>
          </p:nvSpPr>
          <p:spPr>
            <a:xfrm>
              <a:off x="2242909" y="4278442"/>
              <a:ext cx="220553" cy="306389"/>
            </a:xfrm>
            <a:custGeom>
              <a:avLst/>
              <a:gdLst>
                <a:gd name="connsiteX0" fmla="*/ 7 w 220553"/>
                <a:gd name="connsiteY0" fmla="*/ 209864 h 306389"/>
                <a:gd name="connsiteX1" fmla="*/ 66128 w 220553"/>
                <a:gd name="connsiteY1" fmla="*/ 221777 h 306389"/>
                <a:gd name="connsiteX2" fmla="*/ 91184 w 220553"/>
                <a:gd name="connsiteY2" fmla="*/ 207403 h 306389"/>
                <a:gd name="connsiteX3" fmla="*/ 66541 w 220553"/>
                <a:gd name="connsiteY3" fmla="*/ 193029 h 306389"/>
                <a:gd name="connsiteX4" fmla="*/ 36556 w 220553"/>
                <a:gd name="connsiteY4" fmla="*/ 193029 h 306389"/>
                <a:gd name="connsiteX5" fmla="*/ 36556 w 220553"/>
                <a:gd name="connsiteY5" fmla="*/ 121567 h 306389"/>
                <a:gd name="connsiteX6" fmla="*/ 66541 w 220553"/>
                <a:gd name="connsiteY6" fmla="*/ 121567 h 306389"/>
                <a:gd name="connsiteX7" fmla="*/ 91184 w 220553"/>
                <a:gd name="connsiteY7" fmla="*/ 107194 h 306389"/>
                <a:gd name="connsiteX8" fmla="*/ 66128 w 220553"/>
                <a:gd name="connsiteY8" fmla="*/ 92820 h 306389"/>
                <a:gd name="connsiteX9" fmla="*/ 8222 w 220553"/>
                <a:gd name="connsiteY9" fmla="*/ 102677 h 306389"/>
                <a:gd name="connsiteX10" fmla="*/ 8222 w 220553"/>
                <a:gd name="connsiteY10" fmla="*/ 18072 h 306389"/>
                <a:gd name="connsiteX11" fmla="*/ 97343 w 220553"/>
                <a:gd name="connsiteY11" fmla="*/ 0 h 306389"/>
                <a:gd name="connsiteX12" fmla="*/ 217268 w 220553"/>
                <a:gd name="connsiteY12" fmla="*/ 83780 h 306389"/>
                <a:gd name="connsiteX13" fmla="*/ 163877 w 220553"/>
                <a:gd name="connsiteY13" fmla="*/ 144568 h 306389"/>
                <a:gd name="connsiteX14" fmla="*/ 163877 w 220553"/>
                <a:gd name="connsiteY14" fmla="*/ 145393 h 306389"/>
                <a:gd name="connsiteX15" fmla="*/ 220553 w 220553"/>
                <a:gd name="connsiteY15" fmla="*/ 213982 h 306389"/>
                <a:gd name="connsiteX16" fmla="*/ 86661 w 220553"/>
                <a:gd name="connsiteY16" fmla="*/ 306389 h 306389"/>
                <a:gd name="connsiteX17" fmla="*/ 0 w 220553"/>
                <a:gd name="connsiteY17" fmla="*/ 292428 h 306389"/>
                <a:gd name="connsiteX18" fmla="*/ 0 w 220553"/>
                <a:gd name="connsiteY18" fmla="*/ 209878 h 3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0553" h="306389">
                  <a:moveTo>
                    <a:pt x="7" y="209864"/>
                  </a:moveTo>
                  <a:cubicBezTo>
                    <a:pt x="23826" y="216435"/>
                    <a:pt x="46826" y="221777"/>
                    <a:pt x="66128" y="221777"/>
                  </a:cubicBezTo>
                  <a:cubicBezTo>
                    <a:pt x="85431" y="221777"/>
                    <a:pt x="91184" y="216435"/>
                    <a:pt x="91184" y="207403"/>
                  </a:cubicBezTo>
                  <a:cubicBezTo>
                    <a:pt x="91184" y="198371"/>
                    <a:pt x="85025" y="193029"/>
                    <a:pt x="66541" y="193029"/>
                  </a:cubicBezTo>
                  <a:lnTo>
                    <a:pt x="36556" y="193029"/>
                  </a:lnTo>
                  <a:lnTo>
                    <a:pt x="36556" y="121567"/>
                  </a:lnTo>
                  <a:lnTo>
                    <a:pt x="66541" y="121567"/>
                  </a:lnTo>
                  <a:cubicBezTo>
                    <a:pt x="85025" y="121567"/>
                    <a:pt x="91184" y="116638"/>
                    <a:pt x="91184" y="107194"/>
                  </a:cubicBezTo>
                  <a:cubicBezTo>
                    <a:pt x="91184" y="97749"/>
                    <a:pt x="85025" y="92820"/>
                    <a:pt x="66128" y="92820"/>
                  </a:cubicBezTo>
                  <a:cubicBezTo>
                    <a:pt x="47231" y="92820"/>
                    <a:pt x="26294" y="97749"/>
                    <a:pt x="8222" y="102677"/>
                  </a:cubicBezTo>
                  <a:lnTo>
                    <a:pt x="8222" y="18072"/>
                  </a:lnTo>
                  <a:cubicBezTo>
                    <a:pt x="30810" y="6159"/>
                    <a:pt x="67366" y="0"/>
                    <a:pt x="97343" y="0"/>
                  </a:cubicBezTo>
                  <a:cubicBezTo>
                    <a:pt x="165107" y="0"/>
                    <a:pt x="217268" y="32445"/>
                    <a:pt x="217268" y="83780"/>
                  </a:cubicBezTo>
                  <a:cubicBezTo>
                    <a:pt x="217268" y="117051"/>
                    <a:pt x="195497" y="138401"/>
                    <a:pt x="163877" y="144568"/>
                  </a:cubicBezTo>
                  <a:lnTo>
                    <a:pt x="163877" y="145393"/>
                  </a:lnTo>
                  <a:cubicBezTo>
                    <a:pt x="197148" y="154020"/>
                    <a:pt x="220553" y="175783"/>
                    <a:pt x="220553" y="213982"/>
                  </a:cubicBezTo>
                  <a:cubicBezTo>
                    <a:pt x="220553" y="274356"/>
                    <a:pt x="161822" y="306389"/>
                    <a:pt x="86661" y="306389"/>
                  </a:cubicBezTo>
                  <a:cubicBezTo>
                    <a:pt x="58319" y="306389"/>
                    <a:pt x="24231" y="301873"/>
                    <a:pt x="0" y="292428"/>
                  </a:cubicBezTo>
                  <a:lnTo>
                    <a:pt x="0" y="209878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4111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>
            <a:ln>
              <a:solidFill>
                <a:schemeClr val="bg1"/>
              </a:solidFill>
            </a:ln>
            <a:noFill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3586</TotalTime>
  <Words>581</Words>
  <Application>Microsoft Office PowerPoint</Application>
  <PresentationFormat>와이드스크린</PresentationFormat>
  <Paragraphs>97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G마켓 산스 TTF Medium</vt:lpstr>
      <vt:lpstr>HY견명조</vt:lpstr>
      <vt:lpstr>UD Digi Kyokasho NK-R</vt:lpstr>
      <vt:lpstr>KoPub돋움체 Bold</vt:lpstr>
      <vt:lpstr>KoPubWorld돋움체 Medium</vt:lpstr>
      <vt:lpstr>Abadi</vt:lpstr>
      <vt:lpstr>KoPubDotum Bold</vt:lpstr>
      <vt:lpstr>G마켓 산스 Medium</vt:lpstr>
      <vt:lpstr>KoPub돋움체 Medium</vt:lpstr>
      <vt:lpstr>G마켓 산스 TTF Bold</vt:lpstr>
      <vt:lpstr>Arial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민영</dc:creator>
  <cp:lastModifiedBy>송찬의</cp:lastModifiedBy>
  <cp:revision>142</cp:revision>
  <dcterms:created xsi:type="dcterms:W3CDTF">2024-03-04T01:56:36Z</dcterms:created>
  <dcterms:modified xsi:type="dcterms:W3CDTF">2025-08-20T06:42:40Z</dcterms:modified>
</cp:coreProperties>
</file>